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11A_F83B9FF6.xml" ContentType="application/vnd.ms-powerpoint.comments+xml"/>
  <Override PartName="/ppt/notesSlides/notesSlide1.xml" ContentType="application/vnd.openxmlformats-officedocument.presentationml.notesSlide+xml"/>
  <Override PartName="/ppt/comments/modernComment_11C_49EB8558.xml" ContentType="application/vnd.ms-powerpoint.comments+xml"/>
  <Override PartName="/ppt/comments/modernComment_10D_E211D87D.xml" ContentType="application/vnd.ms-powerpoint.comments+xml"/>
  <Override PartName="/ppt/comments/modernComment_101_FB780C61.xml" ContentType="application/vnd.ms-powerpoint.comments+xml"/>
  <Override PartName="/ppt/comments/modernComment_102_3E8A3DCD.xml" ContentType="application/vnd.ms-powerpoint.comments+xml"/>
  <Override PartName="/ppt/comments/modernComment_111_A3500EF9.xml" ContentType="application/vnd.ms-powerpoint.comments+xml"/>
  <Override PartName="/ppt/comments/modernComment_113_257DB680.xml" ContentType="application/vnd.ms-powerpoint.comments+xml"/>
  <Override PartName="/ppt/comments/modernComment_115_67682EC7.xml" ContentType="application/vnd.ms-powerpoint.comments+xml"/>
  <Override PartName="/ppt/comments/modernComment_122_F562ED8A.xml" ContentType="application/vnd.ms-powerpoint.comments+xml"/>
  <Override PartName="/ppt/comments/modernComment_10C_6D44C0A.xml" ContentType="application/vnd.ms-powerpoint.comments+xml"/>
  <Override PartName="/ppt/comments/modernComment_123_3B02873A.xml" ContentType="application/vnd.ms-powerpoint.comments+xml"/>
  <Override PartName="/ppt/notesSlides/notesSlide2.xml" ContentType="application/vnd.openxmlformats-officedocument.presentationml.notesSlide+xml"/>
  <Override PartName="/ppt/comments/modernComment_104_31100C79.xml" ContentType="application/vnd.ms-powerpoint.comments+xml"/>
  <Override PartName="/ppt/comments/modernComment_117_FBD902DD.xml" ContentType="application/vnd.ms-powerpoint.comments+xml"/>
  <Override PartName="/ppt/comments/modernComment_108_EFF4BEFD.xml" ContentType="application/vnd.ms-powerpoint.comments+xml"/>
  <Override PartName="/ppt/comments/modernComment_119_3796BF79.xml" ContentType="application/vnd.ms-powerpoint.comments+xml"/>
  <Override PartName="/ppt/comments/modernComment_121_45A48D13.xml" ContentType="application/vnd.ms-powerpoint.comments+xml"/>
  <Override PartName="/ppt/comments/modernComment_10F_97D2EBBD.xml" ContentType="application/vnd.ms-powerpoint.comments+xml"/>
  <Override PartName="/ppt/notesSlides/notesSlide3.xml" ContentType="application/vnd.openxmlformats-officedocument.presentationml.notesSlide+xml"/>
  <Override PartName="/ppt/comments/modernComment_11D_284449D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29"/>
  </p:notesMasterIdLst>
  <p:handoutMasterIdLst>
    <p:handoutMasterId r:id="rId30"/>
  </p:handoutMasterIdLst>
  <p:sldIdLst>
    <p:sldId id="288" r:id="rId3"/>
    <p:sldId id="282" r:id="rId4"/>
    <p:sldId id="283" r:id="rId5"/>
    <p:sldId id="284" r:id="rId6"/>
    <p:sldId id="269" r:id="rId7"/>
    <p:sldId id="257" r:id="rId8"/>
    <p:sldId id="258" r:id="rId9"/>
    <p:sldId id="273" r:id="rId10"/>
    <p:sldId id="275" r:id="rId11"/>
    <p:sldId id="277" r:id="rId12"/>
    <p:sldId id="292" r:id="rId13"/>
    <p:sldId id="290" r:id="rId14"/>
    <p:sldId id="268" r:id="rId15"/>
    <p:sldId id="291" r:id="rId16"/>
    <p:sldId id="260" r:id="rId17"/>
    <p:sldId id="279" r:id="rId18"/>
    <p:sldId id="261" r:id="rId19"/>
    <p:sldId id="278" r:id="rId20"/>
    <p:sldId id="264" r:id="rId21"/>
    <p:sldId id="293" r:id="rId22"/>
    <p:sldId id="295" r:id="rId23"/>
    <p:sldId id="294" r:id="rId24"/>
    <p:sldId id="281" r:id="rId25"/>
    <p:sldId id="289" r:id="rId26"/>
    <p:sldId id="271" r:id="rId27"/>
    <p:sldId id="285" r:id="rId28"/>
  </p:sldIdLst>
  <p:sldSz cx="77724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9DAD0D-5238-B011-B6C1-C866CAA3C47D}" name="Durán, Elena" initials="DE" userId="S::elena_duran@baxter.com::39f88a00-2ee2-4dad-b7a1-d42a56b07144" providerId="AD"/>
  <p188:author id="{A0E5751A-4721-DB1D-A6BD-E5800CFB39C5}" name="Rijo, Jeannerette" initials="JR" userId="S::jeannerette_rijo@baxter.com::5d0d1f6d-c76d-4455-97ef-66710b3356b0" providerId="AD"/>
  <p188:author id="{9E8FDE1D-40B5-559E-3CD4-FB9478A86569}" name="Cuello, Laritza Elianny" initials="LC" userId="S::lartiza_cuello@baxter.com::676be75e-86a3-49d3-81d9-7655104c9f9f" providerId="AD"/>
  <p188:author id="{AA256F3A-872D-C31B-76D9-1046AA753F55}" name="Baez, Diana Nicole" initials="BN" userId="S::diana_baez@baxter.com::4596d9c5-ae58-4615-ab3d-01c6f003df1e" providerId="AD"/>
  <p188:author id="{3CC17170-4382-FB5A-4C36-8589C06EC774}" name="Figuereo, Emilsy Pamela" initials="EF" userId="S::emilsy_pamela_figuereo@baxter.com::6f2b77d8-b472-45c3-984c-e5520214ab7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B1E4"/>
    <a:srgbClr val="148C86"/>
    <a:srgbClr val="EF0FAA"/>
    <a:srgbClr val="873AC0"/>
    <a:srgbClr val="168F70"/>
    <a:srgbClr val="214E96"/>
    <a:srgbClr val="5C64B7"/>
    <a:srgbClr val="4F5BA7"/>
    <a:srgbClr val="4E377B"/>
    <a:srgbClr val="373F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D1EAD2-DB84-D4FF-C176-AB1A1057FCF8}" v="156" dt="2024-01-10T20:55:05.369"/>
    <p1510:client id="{262A78C8-4609-46E7-84BE-3B79E8E7DE23}" v="937" dt="2024-01-10T13:32:44.455"/>
    <p1510:client id="{3E9F97BA-247B-ABAF-A528-DCD1CB25D246}" v="1" dt="2024-01-10T15:33:33.716"/>
    <p1510:client id="{64EAE662-2F0B-4ACA-BCE7-C5AD78A4C1AA}" v="112" dt="2024-01-09T14:52:43.499"/>
    <p1510:client id="{75E1C780-8FE5-B83A-2BE3-69DDD485D68B}" v="7" dt="2024-01-09T13:41:55.514"/>
    <p1510:client id="{90163B10-69F3-401A-8F7F-B8346FC009F7}" v="2357" dt="2024-01-09T16:37:22.109"/>
    <p1510:client id="{C5804823-E080-FEE2-0B5D-2BBDCF9435FB}" v="24" dt="2024-01-09T14:08:50.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2328"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6.xml"/></Relationships>
</file>

<file path=ppt/comments/modernComment_101_FB780C61.xml><?xml version="1.0" encoding="utf-8"?>
<p188:cmLst xmlns:a="http://schemas.openxmlformats.org/drawingml/2006/main" xmlns:r="http://schemas.openxmlformats.org/officeDocument/2006/relationships" xmlns:p188="http://schemas.microsoft.com/office/powerpoint/2018/8/main">
  <p188:cm id="{FF6C5E7F-6DB9-4B8C-BFEB-C98A90BAF6EC}" authorId="{A0E5751A-4721-DB1D-A6BD-E5800CFB39C5}" created="2024-01-04T19:10:58.651">
    <pc:sldMkLst xmlns:pc="http://schemas.microsoft.com/office/powerpoint/2013/main/command">
      <pc:docMk/>
      <pc:sldMk cId="4218948705" sldId="257"/>
    </pc:sldMkLst>
    <p188:replyLst>
      <p188:reply id="{5680C515-1090-463C-91EF-994327D7533B}" authorId="{9E8FDE1D-40B5-559E-3CD4-FB9478A86569}" created="2024-01-09T13:22:26.315">
        <p188:txBody>
          <a:bodyPr/>
          <a:lstStyle/>
          <a:p>
            <a:r>
              <a:rPr lang="en-US"/>
              <a:t>Colocar graduacion sdp </a:t>
            </a:r>
          </a:p>
        </p188:txBody>
      </p188:reply>
    </p188:replyLst>
    <p188:txBody>
      <a:bodyPr/>
      <a:lstStyle/>
      <a:p>
        <a:r>
          <a:rPr lang="es-DO"/>
          <a:t>Scar Actualizara/ Cierre verano/ halojuin / act. Navidades </a:t>
        </a:r>
      </a:p>
    </p188:txBody>
  </p188:cm>
</p188:cmLst>
</file>

<file path=ppt/comments/modernComment_102_3E8A3DCD.xml><?xml version="1.0" encoding="utf-8"?>
<p188:cmLst xmlns:a="http://schemas.openxmlformats.org/drawingml/2006/main" xmlns:r="http://schemas.openxmlformats.org/officeDocument/2006/relationships" xmlns:p188="http://schemas.microsoft.com/office/powerpoint/2018/8/main">
  <p188:cm id="{FE46DBE6-9CF7-44E8-B0AD-798A89AD20AA}" authorId="{A0E5751A-4721-DB1D-A6BD-E5800CFB39C5}" created="2024-01-04T19:11:11.734">
    <pc:sldMkLst xmlns:pc="http://schemas.microsoft.com/office/powerpoint/2013/main/command">
      <pc:docMk/>
      <pc:sldMk cId="1049247181" sldId="258"/>
    </pc:sldMkLst>
    <p188:txBody>
      <a:bodyPr/>
      <a:lstStyle/>
      <a:p>
        <a:r>
          <a:rPr lang="es-DO"/>
          <a:t>Scar Actualizara/ Cierre verano/ halojuin / act. Navidades </a:t>
        </a:r>
      </a:p>
    </p188:txBody>
  </p188:cm>
</p188:cmLst>
</file>

<file path=ppt/comments/modernComment_104_31100C79.xml><?xml version="1.0" encoding="utf-8"?>
<p188:cmLst xmlns:a="http://schemas.openxmlformats.org/drawingml/2006/main" xmlns:r="http://schemas.openxmlformats.org/officeDocument/2006/relationships" xmlns:p188="http://schemas.microsoft.com/office/powerpoint/2018/8/main">
  <p188:cm id="{B6201150-6261-47F4-8759-D9D40662E00A}" authorId="{A0E5751A-4721-DB1D-A6BD-E5800CFB39C5}" created="2024-01-04T19:13:50.643">
    <pc:sldMkLst xmlns:pc="http://schemas.microsoft.com/office/powerpoint/2013/main/command">
      <pc:docMk/>
      <pc:sldMk cId="823135353" sldId="260"/>
    </pc:sldMkLst>
    <p188:replyLst>
      <p188:reply id="{87441F0D-3BA7-49DD-A3E4-76D454006C5D}" authorId="{9E8FDE1D-40B5-559E-3CD4-FB9478A86569}" created="2024-01-09T13:18:04.847">
        <p188:txBody>
          <a:bodyPr/>
          <a:lstStyle/>
          <a:p>
            <a:r>
              <a:rPr lang="en-US"/>
              <a:t>Colocar las fotos un poco mas grande , pueden colocar menos fotos en la parte del cancer de mama </a:t>
            </a:r>
          </a:p>
        </p188:txBody>
      </p188:reply>
    </p188:replyLst>
    <p188:txBody>
      <a:bodyPr/>
      <a:lstStyle/>
      <a:p>
        <a:r>
          <a:rPr lang="es-DO"/>
          <a:t>Emilsy Actualizara/ Cancer de mama/ salud masculina </a:t>
        </a:r>
      </a:p>
    </p188:txBody>
  </p188:cm>
</p188:cmLst>
</file>

<file path=ppt/comments/modernComment_108_EFF4BEFD.xml><?xml version="1.0" encoding="utf-8"?>
<p188:cmLst xmlns:a="http://schemas.openxmlformats.org/drawingml/2006/main" xmlns:r="http://schemas.openxmlformats.org/officeDocument/2006/relationships" xmlns:p188="http://schemas.microsoft.com/office/powerpoint/2018/8/main">
  <p188:cm id="{9EBEF7A7-EED6-4722-8860-96912D2EA1BA}" authorId="{A0E5751A-4721-DB1D-A6BD-E5800CFB39C5}" created="2024-01-04T19:16:25.872">
    <pc:sldMkLst xmlns:pc="http://schemas.microsoft.com/office/powerpoint/2013/main/command">
      <pc:docMk/>
      <pc:sldMk cId="4025794301" sldId="264"/>
    </pc:sldMkLst>
    <p188:replyLst>
      <p188:reply id="{ED59456C-932D-4F54-8A70-07F945C1D3CF}" authorId="{A0E5751A-4721-DB1D-A6BD-E5800CFB39C5}" created="2024-01-04T19:16:39.809">
        <p188:txBody>
          <a:bodyPr/>
          <a:lstStyle/>
          <a:p>
            <a:r>
              <a:rPr lang="es-DO"/>
              <a:t>Mich, actualizar Noviembre y Diciembre </a:t>
            </a:r>
          </a:p>
        </p188:txBody>
      </p188:reply>
      <p188:reply id="{899471EF-15C9-4449-AA64-354B85ADF18F}" authorId="{9E8FDE1D-40B5-559E-3CD4-FB9478A86569}" created="2024-01-09T13:19:32.816">
        <p188:txBody>
          <a:bodyPr/>
          <a:lstStyle/>
          <a:p>
            <a:r>
              <a:rPr lang="en-US"/>
              <a:t>Colocar fotos de los ganadores </a:t>
            </a:r>
          </a:p>
        </p188:txBody>
      </p188:reply>
    </p188:replyLst>
    <p188:txBody>
      <a:bodyPr/>
      <a:lstStyle/>
      <a:p>
        <a:r>
          <a:rPr lang="es-DO"/>
          <a:t>Jany/ Luis Santos para actualizar el de almacen [@Durán, Elena]  please diles 😃 </a:t>
        </a:r>
      </a:p>
    </p188:txBody>
  </p188:cm>
</p188:cmLst>
</file>

<file path=ppt/comments/modernComment_10C_6D44C0A.xml><?xml version="1.0" encoding="utf-8"?>
<p188:cmLst xmlns:a="http://schemas.openxmlformats.org/drawingml/2006/main" xmlns:r="http://schemas.openxmlformats.org/officeDocument/2006/relationships" xmlns:p188="http://schemas.microsoft.com/office/powerpoint/2018/8/main">
  <p188:cm id="{03E22806-F427-4C46-BE35-03BDF2621061}" authorId="{A0E5751A-4721-DB1D-A6BD-E5800CFB39C5}" created="2024-01-04T19:13:04.968">
    <pc:sldMkLst xmlns:pc="http://schemas.microsoft.com/office/powerpoint/2013/main/command">
      <pc:docMk/>
      <pc:sldMk cId="114576394" sldId="268"/>
    </pc:sldMkLst>
    <p188:replyLst>
      <p188:reply id="{E3E3406D-9940-4148-B053-3802D573CD01}" authorId="{B79DAD0D-5238-B011-B6C1-C866CAA3C47D}" created="2024-01-09T13:12:08.594">
        <p188:txBody>
          <a:bodyPr/>
          <a:lstStyle/>
          <a:p>
            <a:r>
              <a:rPr lang="en-US"/>
              <a:t>[@Figuereo, Emilsy Pamela] , eliminar por favor los bordes de colores y colocar el mes a cada ganador.</a:t>
            </a:r>
          </a:p>
        </p188:txBody>
      </p188:reply>
      <p188:reply id="{D58553F7-BF33-486B-89C8-6216D40E2EF9}" authorId="{3CC17170-4382-FB5A-4C36-8589C06EC774}" created="2024-01-09T15:31:20.532">
        <p188:txBody>
          <a:bodyPr/>
          <a:lstStyle/>
          <a:p>
            <a:r>
              <a:rPr lang="en-US"/>
              <a:t>listo</a:t>
            </a:r>
          </a:p>
        </p188:txBody>
      </p188:reply>
    </p188:replyLst>
    <p188:txBody>
      <a:bodyPr/>
      <a:lstStyle/>
      <a:p>
        <a:r>
          <a:rPr lang="es-DO"/>
          <a:t>Emilsy Actualizara</a:t>
        </a:r>
      </a:p>
    </p188:txBody>
  </p188:cm>
</p188:cmLst>
</file>

<file path=ppt/comments/modernComment_10D_E211D87D.xml><?xml version="1.0" encoding="utf-8"?>
<p188:cmLst xmlns:a="http://schemas.openxmlformats.org/drawingml/2006/main" xmlns:r="http://schemas.openxmlformats.org/officeDocument/2006/relationships" xmlns:p188="http://schemas.microsoft.com/office/powerpoint/2018/8/main">
  <p188:cm id="{C0790C51-9A54-45F6-ABA6-E8B7A96C0382}" authorId="{A0E5751A-4721-DB1D-A6BD-E5800CFB39C5}" created="2024-01-04T19:09:54.973">
    <pc:sldMkLst xmlns:pc="http://schemas.microsoft.com/office/powerpoint/2013/main/command">
      <pc:docMk/>
      <pc:sldMk cId="3792820349" sldId="269"/>
    </pc:sldMkLst>
    <p188:txBody>
      <a:bodyPr/>
      <a:lstStyle/>
      <a:p>
        <a:r>
          <a:rPr lang="es-DO"/>
          <a:t>Scar Actualizara</a:t>
        </a:r>
      </a:p>
    </p188:txBody>
  </p188:cm>
</p188:cmLst>
</file>

<file path=ppt/comments/modernComment_10F_97D2EBBD.xml><?xml version="1.0" encoding="utf-8"?>
<p188:cmLst xmlns:a="http://schemas.openxmlformats.org/drawingml/2006/main" xmlns:r="http://schemas.openxmlformats.org/officeDocument/2006/relationships" xmlns:p188="http://schemas.microsoft.com/office/powerpoint/2018/8/main">
  <p188:cm id="{F64848C5-B17E-42EA-85C6-39EF19335E97}" authorId="{A0E5751A-4721-DB1D-A6BD-E5800CFB39C5}" created="2024-01-04T19:27:51.236">
    <pc:sldMkLst xmlns:pc="http://schemas.microsoft.com/office/powerpoint/2013/main/command">
      <pc:docMk/>
      <pc:sldMk cId="2547182525" sldId="271"/>
    </pc:sldMkLst>
    <p188:txBody>
      <a:bodyPr/>
      <a:lstStyle/>
      <a:p>
        <a:r>
          <a:rPr lang="es-DO"/>
          <a:t>Ver si puede cambiarse el formato TBD</a:t>
        </a:r>
      </a:p>
    </p188:txBody>
  </p188:cm>
</p188:cmLst>
</file>

<file path=ppt/comments/modernComment_111_A3500EF9.xml><?xml version="1.0" encoding="utf-8"?>
<p188:cmLst xmlns:a="http://schemas.openxmlformats.org/drawingml/2006/main" xmlns:r="http://schemas.openxmlformats.org/officeDocument/2006/relationships" xmlns:p188="http://schemas.microsoft.com/office/powerpoint/2018/8/main">
  <p188:cm id="{4F12F0CA-F5E2-4DE6-8016-9722AA0EB8B0}" authorId="{A0E5751A-4721-DB1D-A6BD-E5800CFB39C5}" created="2024-01-04T19:11:37.627">
    <pc:sldMkLst xmlns:pc="http://schemas.microsoft.com/office/powerpoint/2013/main/command">
      <pc:docMk/>
      <pc:sldMk cId="2739932921" sldId="273"/>
    </pc:sldMkLst>
    <p188:txBody>
      <a:bodyPr/>
      <a:lstStyle/>
      <a:p>
        <a:r>
          <a:rPr lang="es-DO"/>
          <a:t>Scar Actualizara</a:t>
        </a:r>
      </a:p>
    </p188:txBody>
  </p188:cm>
</p188:cmLst>
</file>

<file path=ppt/comments/modernComment_113_257DB680.xml><?xml version="1.0" encoding="utf-8"?>
<p188:cmLst xmlns:a="http://schemas.openxmlformats.org/drawingml/2006/main" xmlns:r="http://schemas.openxmlformats.org/officeDocument/2006/relationships" xmlns:p188="http://schemas.microsoft.com/office/powerpoint/2018/8/main">
  <p188:cm id="{CD376E15-B5AF-4AF6-A428-7E59A1A84DBC}" authorId="{A0E5751A-4721-DB1D-A6BD-E5800CFB39C5}" created="2024-01-04T19:11:49.510">
    <pc:sldMkLst xmlns:pc="http://schemas.microsoft.com/office/powerpoint/2013/main/command">
      <pc:docMk/>
      <pc:sldMk cId="628995712" sldId="275"/>
    </pc:sldMkLst>
    <p188:txBody>
      <a:bodyPr/>
      <a:lstStyle/>
      <a:p>
        <a:r>
          <a:rPr lang="es-DO"/>
          <a:t>Scar Actualizara</a:t>
        </a:r>
      </a:p>
    </p188:txBody>
  </p188:cm>
</p188:cmLst>
</file>

<file path=ppt/comments/modernComment_115_67682EC7.xml><?xml version="1.0" encoding="utf-8"?>
<p188:cmLst xmlns:a="http://schemas.openxmlformats.org/drawingml/2006/main" xmlns:r="http://schemas.openxmlformats.org/officeDocument/2006/relationships" xmlns:p188="http://schemas.microsoft.com/office/powerpoint/2018/8/main">
  <p188:cm id="{53979FB4-BC16-4246-B4F1-E38D4C1580CD}" authorId="{A0E5751A-4721-DB1D-A6BD-E5800CFB39C5}" created="2024-01-04T19:11:58.487">
    <pc:sldMkLst xmlns:pc="http://schemas.microsoft.com/office/powerpoint/2013/main/command">
      <pc:docMk/>
      <pc:sldMk cId="1734880967" sldId="277"/>
    </pc:sldMkLst>
    <p188:txBody>
      <a:bodyPr/>
      <a:lstStyle/>
      <a:p>
        <a:r>
          <a:rPr lang="es-DO"/>
          <a:t>Scar Actualizara</a:t>
        </a:r>
      </a:p>
    </p188:txBody>
  </p188:cm>
</p188:cmLst>
</file>

<file path=ppt/comments/modernComment_117_FBD902DD.xml><?xml version="1.0" encoding="utf-8"?>
<p188:cmLst xmlns:a="http://schemas.openxmlformats.org/drawingml/2006/main" xmlns:r="http://schemas.openxmlformats.org/officeDocument/2006/relationships" xmlns:p188="http://schemas.microsoft.com/office/powerpoint/2018/8/main">
  <p188:cm id="{20BA5767-7EE5-42E9-A8C7-BFCD110AC036}" authorId="{A0E5751A-4721-DB1D-A6BD-E5800CFB39C5}" created="2024-01-04T19:14:43.507">
    <pc:sldMkLst xmlns:pc="http://schemas.microsoft.com/office/powerpoint/2013/main/command">
      <pc:docMk/>
      <pc:sldMk cId="4225303261" sldId="279"/>
    </pc:sldMkLst>
    <p188:txBody>
      <a:bodyPr/>
      <a:lstStyle/>
      <a:p>
        <a:r>
          <a:rPr lang="es-DO"/>
          <a:t>Emi/ Sonografia a la comunidad </a:t>
        </a:r>
      </a:p>
    </p188:txBody>
  </p188:cm>
</p188:cmLst>
</file>

<file path=ppt/comments/modernComment_119_3796BF79.xml><?xml version="1.0" encoding="utf-8"?>
<p188:cmLst xmlns:a="http://schemas.openxmlformats.org/drawingml/2006/main" xmlns:r="http://schemas.openxmlformats.org/officeDocument/2006/relationships" xmlns:p188="http://schemas.microsoft.com/office/powerpoint/2018/8/main">
  <p188:cm id="{6814A65D-5B7E-41F0-9E3B-CCA937D16C8D}" authorId="{A0E5751A-4721-DB1D-A6BD-E5800CFB39C5}" created="2024-01-04T19:17:35.458">
    <pc:sldMkLst xmlns:pc="http://schemas.microsoft.com/office/powerpoint/2013/main/command">
      <pc:docMk/>
      <pc:sldMk cId="932626297" sldId="281"/>
    </pc:sldMkLst>
    <p188:replyLst>
      <p188:reply id="{80C5C0AA-D1E0-4372-ABCF-974EBB76AF83}" authorId="{9E8FDE1D-40B5-559E-3CD4-FB9478A86569}" created="2024-01-09T13:21:43.116">
        <p188:txBody>
          <a:bodyPr/>
          <a:lstStyle/>
          <a:p>
            <a:r>
              <a:rPr lang="en-US"/>
              <a:t>Dejar solo Green belt y black belt </a:t>
            </a:r>
          </a:p>
        </p188:txBody>
      </p188:reply>
      <p188:reply id="{D1E87537-D5FB-414D-82A8-FBF957CC784A}" authorId="{9E8FDE1D-40B5-559E-3CD4-FB9478A86569}" created="2024-01-09T13:23:04.210">
        <p188:txBody>
          <a:bodyPr/>
          <a:lstStyle/>
          <a:p>
            <a:r>
              <a:rPr lang="en-US"/>
              <a:t>Ver lo de los MIP(Paneles solares )</a:t>
            </a:r>
          </a:p>
        </p188:txBody>
      </p188:reply>
    </p188:replyLst>
    <p188:txBody>
      <a:bodyPr/>
      <a:lstStyle/>
      <a:p>
        <a:r>
          <a:rPr lang="es-DO"/>
          <a:t>ACTUALIZADO!</a:t>
        </a:r>
      </a:p>
    </p188:txBody>
  </p188:cm>
</p188:cmLst>
</file>

<file path=ppt/comments/modernComment_11A_F83B9FF6.xml><?xml version="1.0" encoding="utf-8"?>
<p188:cmLst xmlns:a="http://schemas.openxmlformats.org/drawingml/2006/main" xmlns:r="http://schemas.openxmlformats.org/officeDocument/2006/relationships" xmlns:p188="http://schemas.microsoft.com/office/powerpoint/2018/8/main">
  <p188:cm id="{8FEE2718-4AAA-404B-9034-C043953D10B2}" authorId="{A0E5751A-4721-DB1D-A6BD-E5800CFB39C5}" created="2024-01-04T20:08:49.640">
    <pc:sldMkLst xmlns:pc="http://schemas.microsoft.com/office/powerpoint/2013/main/command">
      <pc:docMk/>
      <pc:sldMk cId="4164657142" sldId="282"/>
    </pc:sldMkLst>
    <p188:replyLst>
      <p188:reply id="{16D54879-1DA0-490F-AEA4-CA541966DD29}" authorId="{A0E5751A-4721-DB1D-A6BD-E5800CFB39C5}" created="2024-01-04T20:09:56.954">
        <p188:txBody>
          <a:bodyPr/>
          <a:lstStyle/>
          <a:p>
            <a:r>
              <a:rPr lang="en-US"/>
              <a:t>[@Geraldino, Scarlette Alicia] </a:t>
            </a:r>
          </a:p>
        </p188:txBody>
      </p188:reply>
      <p188:reply id="{3604AC9E-5B00-47B7-BC08-7844EE85DE34}" authorId="{9E8FDE1D-40B5-559E-3CD4-FB9478A86569}" created="2024-01-09T13:29:55.736">
        <p188:txBody>
          <a:bodyPr/>
          <a:lstStyle/>
          <a:p>
            <a:r>
              <a:rPr lang="en-US"/>
              <a:t>Agregar It en el contenido</a:t>
            </a:r>
          </a:p>
        </p188:txBody>
      </p188:reply>
    </p188:replyLst>
    <p188:txBody>
      <a:bodyPr/>
      <a:lstStyle/>
      <a:p>
        <a:r>
          <a:rPr lang="en-US"/>
          <a:t>Restructurar, correo de ADM, Tecnico y contingent para enviar el boletin </a:t>
        </a:r>
      </a:p>
    </p188:txBody>
  </p188:cm>
</p188:cmLst>
</file>

<file path=ppt/comments/modernComment_11C_49EB8558.xml><?xml version="1.0" encoding="utf-8"?>
<p188:cmLst xmlns:a="http://schemas.openxmlformats.org/drawingml/2006/main" xmlns:r="http://schemas.openxmlformats.org/officeDocument/2006/relationships" xmlns:p188="http://schemas.microsoft.com/office/powerpoint/2018/8/main">
  <p188:cm id="{1030B302-FE93-46BB-8823-39EB4C76D25E}" authorId="{A0E5751A-4721-DB1D-A6BD-E5800CFB39C5}" created="2024-01-04T20:02:56.321">
    <ac:deMkLst xmlns:ac="http://schemas.microsoft.com/office/drawing/2013/main/command">
      <pc:docMk xmlns:pc="http://schemas.microsoft.com/office/powerpoint/2013/main/command"/>
      <pc:sldMk xmlns:pc="http://schemas.microsoft.com/office/powerpoint/2013/main/command" cId="1240171864" sldId="284"/>
      <ac:picMk id="11" creationId="{3CC69103-AD8D-E2C7-4D40-4EF2D2E10D79}"/>
    </ac:deMkLst>
    <p188:replyLst>
      <p188:reply id="{0834009D-E6AA-4C8F-9A0D-3CED1CD0068F}" authorId="{AA256F3A-872D-C31B-76D9-1046AA753F55}" created="2024-01-05T16:47:42.362">
        <p188:txBody>
          <a:bodyPr/>
          <a:lstStyle/>
          <a:p>
            <a:r>
              <a:rPr lang="en-US"/>
              <a:t>le compartire los slides para usar el formato del scorecard </a:t>
            </a:r>
          </a:p>
        </p188:txBody>
      </p188:reply>
    </p188:replyLst>
    <p188:txBody>
      <a:bodyPr/>
      <a:lstStyle/>
      <a:p>
        <a:r>
          <a:rPr lang="es-DO"/>
          <a:t>Lartiss Compartira</a:t>
        </a:r>
      </a:p>
    </p188:txBody>
  </p188:cm>
</p188:cmLst>
</file>

<file path=ppt/comments/modernComment_11D_284449DF.xml><?xml version="1.0" encoding="utf-8"?>
<p188:cmLst xmlns:a="http://schemas.openxmlformats.org/drawingml/2006/main" xmlns:r="http://schemas.openxmlformats.org/officeDocument/2006/relationships" xmlns:p188="http://schemas.microsoft.com/office/powerpoint/2018/8/main">
  <p188:cm id="{AFCC67D3-D6FB-42A3-AC60-E4AC29810C0A}" authorId="{A0E5751A-4721-DB1D-A6BD-E5800CFB39C5}" created="2024-01-04T19:28:06.130">
    <pc:sldMkLst xmlns:pc="http://schemas.microsoft.com/office/powerpoint/2013/main/command">
      <pc:docMk/>
      <pc:sldMk cId="675563999" sldId="285"/>
    </pc:sldMkLst>
    <p188:replyLst>
      <p188:reply id="{2BD08340-C197-41EE-B812-6583C3A4E760}" authorId="{9E8FDE1D-40B5-559E-3CD4-FB9478A86569}" created="2024-01-09T13:26:50.927">
        <p188:txBody>
          <a:bodyPr/>
          <a:lstStyle/>
          <a:p>
            <a:r>
              <a:rPr lang="en-US"/>
              <a:t>[@Toribio, Laura] actualizar con icare</a:t>
            </a:r>
          </a:p>
        </p188:txBody>
      </p188:reply>
    </p188:replyLst>
    <p188:txBody>
      <a:bodyPr/>
      <a:lstStyle/>
      <a:p>
        <a:r>
          <a:rPr lang="es-DO"/>
          <a:t>Crear codigo QR </a:t>
        </a:r>
      </a:p>
    </p188:txBody>
  </p188:cm>
</p188:cmLst>
</file>

<file path=ppt/comments/modernComment_121_45A48D13.xml><?xml version="1.0" encoding="utf-8"?>
<p188:cmLst xmlns:a="http://schemas.openxmlformats.org/drawingml/2006/main" xmlns:r="http://schemas.openxmlformats.org/officeDocument/2006/relationships" xmlns:p188="http://schemas.microsoft.com/office/powerpoint/2018/8/main">
  <p188:cm id="{D53CA903-50FB-4491-81A4-B8282E7E079C}" authorId="{A0E5751A-4721-DB1D-A6BD-E5800CFB39C5}" created="2024-01-04T19:17:52.780">
    <pc:sldMkLst xmlns:pc="http://schemas.microsoft.com/office/powerpoint/2013/main/command">
      <pc:docMk/>
      <pc:sldMk cId="1168411923" sldId="289"/>
    </pc:sldMkLst>
    <p188:txBody>
      <a:bodyPr/>
      <a:lstStyle/>
      <a:p>
        <a:r>
          <a:rPr lang="es-DO"/>
          <a:t>BUEH </a:t>
        </a:r>
      </a:p>
    </p188:txBody>
  </p188:cm>
</p188:cmLst>
</file>

<file path=ppt/comments/modernComment_122_F562ED8A.xml><?xml version="1.0" encoding="utf-8"?>
<p188:cmLst xmlns:a="http://schemas.openxmlformats.org/drawingml/2006/main" xmlns:r="http://schemas.openxmlformats.org/officeDocument/2006/relationships" xmlns:p188="http://schemas.microsoft.com/office/powerpoint/2018/8/main">
  <p188:cm id="{80715C0E-88D4-476C-A3A6-20089CBBCDC9}" authorId="{A0E5751A-4721-DB1D-A6BD-E5800CFB39C5}" created="2024-01-04T19:12:51.489">
    <pc:sldMkLst xmlns:pc="http://schemas.microsoft.com/office/powerpoint/2013/main/command">
      <pc:docMk/>
      <pc:sldMk cId="4116901258" sldId="290"/>
    </pc:sldMkLst>
    <p188:replyLst>
      <p188:reply id="{50502BE1-C3DF-4D3B-B49D-B1B371DE91D8}" authorId="{9E8FDE1D-40B5-559E-3CD4-FB9478A86569}" created="2024-01-09T13:30:51.715">
        <p188:txBody>
          <a:bodyPr/>
          <a:lstStyle/>
          <a:p>
            <a:r>
              <a:rPr lang="en-US"/>
              <a:t>[@Toribio, Laura] colocar QR</a:t>
            </a:r>
          </a:p>
        </p188:txBody>
      </p188:reply>
    </p188:replyLst>
    <p188:txBody>
      <a:bodyPr/>
      <a:lstStyle/>
      <a:p>
        <a:r>
          <a:rPr lang="es-DO"/>
          <a:t>Laura  Actualizara</a:t>
        </a:r>
      </a:p>
    </p188:txBody>
  </p188:cm>
</p188:cmLst>
</file>

<file path=ppt/comments/modernComment_123_3B02873A.xml><?xml version="1.0" encoding="utf-8"?>
<p188:cmLst xmlns:a="http://schemas.openxmlformats.org/drawingml/2006/main" xmlns:r="http://schemas.openxmlformats.org/officeDocument/2006/relationships" xmlns:p188="http://schemas.microsoft.com/office/powerpoint/2018/8/main">
  <p188:cm id="{C1AA1007-C667-494C-95A5-B2E8E2D0F76D}" authorId="{A0E5751A-4721-DB1D-A6BD-E5800CFB39C5}" created="2024-01-04T19:14:43.507">
    <pc:sldMkLst xmlns:pc="http://schemas.microsoft.com/office/powerpoint/2013/main/command">
      <pc:docMk/>
      <pc:sldMk cId="4225303261" sldId="279"/>
    </pc:sldMkLst>
    <p188:replyLst>
      <p188:reply id="{E4F3554E-ACA3-4150-AF5A-99F97717ADF4}" authorId="{9E8FDE1D-40B5-559E-3CD4-FB9478A86569}" created="2024-01-09T13:16:13.589">
        <p188:txBody>
          <a:bodyPr/>
          <a:lstStyle/>
          <a:p>
            <a:r>
              <a:rPr lang="en-US"/>
              <a:t>El cuadro superior no se entiende lo que dice, corregir  el margen de bajo donde se encuentra la parada de seguridad.( Las fotos no se entienden) Colocar las fotos individuales.</a:t>
            </a:r>
          </a:p>
        </p188:txBody>
      </p188:reply>
      <p188:reply id="{0B655A15-E18D-4656-8925-4B27D3C2891C}" authorId="{3CC17170-4382-FB5A-4C36-8589C06EC774}" created="2024-01-09T15:52:19.812">
        <p188:txBody>
          <a:bodyPr/>
          <a:lstStyle/>
          <a:p>
            <a:r>
              <a:rPr lang="en-US"/>
              <a:t>listo</a:t>
            </a:r>
          </a:p>
        </p188:txBody>
      </p188:reply>
    </p188:replyLst>
    <p188:txBody>
      <a:bodyPr/>
      <a:lstStyle/>
      <a:p>
        <a:r>
          <a:rPr lang="es-DO"/>
          <a:t>Emi/ Sonografia a la comunidad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02C41-034B-76F9-9868-244051635D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0AC242-58C4-3B14-18D8-64106C50CE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44C8FE-AA5F-4AC2-AEFF-90D297C3010A}" type="datetimeFigureOut">
              <a:rPr lang="en-US" smtClean="0"/>
              <a:t>1/11/2024</a:t>
            </a:fld>
            <a:endParaRPr lang="en-US"/>
          </a:p>
        </p:txBody>
      </p:sp>
      <p:sp>
        <p:nvSpPr>
          <p:cNvPr id="4" name="Footer Placeholder 3">
            <a:extLst>
              <a:ext uri="{FF2B5EF4-FFF2-40B4-BE49-F238E27FC236}">
                <a16:creationId xmlns:a16="http://schemas.microsoft.com/office/drawing/2014/main" id="{77ED9544-07FC-6334-9975-A0DD5E2FCA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740662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D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FB2CC-4D6F-4B29-8026-2D3D5477E4D1}" type="datetimeFigureOut">
              <a:rPr lang="es-DO" smtClean="0"/>
              <a:t>11/1/2024</a:t>
            </a:fld>
            <a:endParaRPr lang="es-DO"/>
          </a:p>
        </p:txBody>
      </p:sp>
      <p:sp>
        <p:nvSpPr>
          <p:cNvPr id="4" name="Slide Image Placeholder 3"/>
          <p:cNvSpPr>
            <a:spLocks noGrp="1" noRot="1" noChangeAspect="1"/>
          </p:cNvSpPr>
          <p:nvPr>
            <p:ph type="sldImg" idx="2"/>
          </p:nvPr>
        </p:nvSpPr>
        <p:spPr>
          <a:xfrm>
            <a:off x="2335213" y="1143000"/>
            <a:ext cx="2187575" cy="3086100"/>
          </a:xfrm>
          <a:prstGeom prst="rect">
            <a:avLst/>
          </a:prstGeom>
          <a:noFill/>
          <a:ln w="12700">
            <a:solidFill>
              <a:prstClr val="black"/>
            </a:solidFill>
          </a:ln>
        </p:spPr>
        <p:txBody>
          <a:bodyPr vert="horz" lIns="91440" tIns="45720" rIns="91440" bIns="45720" rtlCol="0" anchor="ctr"/>
          <a:lstStyle/>
          <a:p>
            <a:endParaRPr lang="es-D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D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DE2D1C-D8C8-4BC7-9AEE-DB0FBC6B8A36}" type="slidenum">
              <a:rPr lang="es-DO" smtClean="0"/>
              <a:t>‹#›</a:t>
            </a:fld>
            <a:endParaRPr lang="es-DO"/>
          </a:p>
        </p:txBody>
      </p:sp>
    </p:spTree>
    <p:extLst>
      <p:ext uri="{BB962C8B-B14F-4D97-AF65-F5344CB8AC3E}">
        <p14:creationId xmlns:p14="http://schemas.microsoft.com/office/powerpoint/2010/main" val="2149277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DE2D1C-D8C8-4BC7-9AEE-DB0FBC6B8A36}" type="slidenum">
              <a:rPr lang="es-DO" smtClean="0"/>
              <a:t>4</a:t>
            </a:fld>
            <a:endParaRPr lang="es-DO"/>
          </a:p>
        </p:txBody>
      </p:sp>
    </p:spTree>
    <p:extLst>
      <p:ext uri="{BB962C8B-B14F-4D97-AF65-F5344CB8AC3E}">
        <p14:creationId xmlns:p14="http://schemas.microsoft.com/office/powerpoint/2010/main" val="336168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DO"/>
          </a:p>
        </p:txBody>
      </p:sp>
      <p:sp>
        <p:nvSpPr>
          <p:cNvPr id="4" name="Slide Number Placeholder 3"/>
          <p:cNvSpPr>
            <a:spLocks noGrp="1"/>
          </p:cNvSpPr>
          <p:nvPr>
            <p:ph type="sldNum" sz="quarter" idx="5"/>
          </p:nvPr>
        </p:nvSpPr>
        <p:spPr/>
        <p:txBody>
          <a:bodyPr/>
          <a:lstStyle/>
          <a:p>
            <a:fld id="{1ADE2D1C-D8C8-4BC7-9AEE-DB0FBC6B8A36}" type="slidenum">
              <a:rPr lang="es-DO" smtClean="0"/>
              <a:t>15</a:t>
            </a:fld>
            <a:endParaRPr lang="es-DO"/>
          </a:p>
        </p:txBody>
      </p:sp>
    </p:spTree>
    <p:extLst>
      <p:ext uri="{BB962C8B-B14F-4D97-AF65-F5344CB8AC3E}">
        <p14:creationId xmlns:p14="http://schemas.microsoft.com/office/powerpoint/2010/main" val="535999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DE2D1C-D8C8-4BC7-9AEE-DB0FBC6B8A36}" type="slidenum">
              <a:rPr lang="es-DO" smtClean="0"/>
              <a:t>26</a:t>
            </a:fld>
            <a:endParaRPr lang="es-DO"/>
          </a:p>
        </p:txBody>
      </p:sp>
    </p:spTree>
    <p:extLst>
      <p:ext uri="{BB962C8B-B14F-4D97-AF65-F5344CB8AC3E}">
        <p14:creationId xmlns:p14="http://schemas.microsoft.com/office/powerpoint/2010/main" val="1140298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rta introducc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62999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320347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HS GREE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703889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ta Gam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B30565-30EF-6FF2-E180-FBB0A321D1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880212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struyendo Futuro">
    <p:spTree>
      <p:nvGrpSpPr>
        <p:cNvPr id="1" name=""/>
        <p:cNvGrpSpPr/>
        <p:nvPr/>
      </p:nvGrpSpPr>
      <p:grpSpPr>
        <a:xfrm>
          <a:off x="0" y="0"/>
          <a:ext cx="0" cy="0"/>
          <a:chOff x="0" y="0"/>
          <a:chExt cx="0" cy="0"/>
        </a:xfrm>
      </p:grpSpPr>
      <p:pic>
        <p:nvPicPr>
          <p:cNvPr id="8" name="Picture 7" descr="A white and pink background&#10;&#10;Description automatically generated">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317529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PEX">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869262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sultado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351100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descr="A group of people with a light bulb&#10;&#10;Description automatically generated">
            <a:extLst>
              <a:ext uri="{FF2B5EF4-FFF2-40B4-BE49-F238E27FC236}">
                <a16:creationId xmlns:a16="http://schemas.microsoft.com/office/drawing/2014/main" id="{61D3C2FE-885D-4564-74EF-E729D0506C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1262461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Content Placeholder 2"/>
          <p:cNvSpPr>
            <a:spLocks noGrp="1"/>
          </p:cNvSpPr>
          <p:nvPr>
            <p:ph idx="1"/>
          </p:nvPr>
        </p:nvSpPr>
        <p:spPr>
          <a:xfrm>
            <a:off x="3304282" y="1579882"/>
            <a:ext cx="3934778" cy="7797800"/>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2301177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Picture Placeholder 2"/>
          <p:cNvSpPr>
            <a:spLocks noGrp="1" noChangeAspect="1"/>
          </p:cNvSpPr>
          <p:nvPr>
            <p:ph type="pic" idx="1"/>
          </p:nvPr>
        </p:nvSpPr>
        <p:spPr>
          <a:xfrm>
            <a:off x="3304282" y="1579882"/>
            <a:ext cx="3934778" cy="7797800"/>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3267146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1998093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56598E-19FA-2549-3051-8DCEC921C7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058238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84200"/>
            <a:ext cx="1675924" cy="929894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4353" y="584200"/>
            <a:ext cx="4930616"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2130030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795781"/>
            <a:ext cx="6606540" cy="3820160"/>
          </a:xfrm>
        </p:spPr>
        <p:txBody>
          <a:bodyPr anchor="b"/>
          <a:lstStyle>
            <a:lvl1pPr algn="ctr">
              <a:defRPr sz="5100"/>
            </a:lvl1pPr>
          </a:lstStyle>
          <a:p>
            <a:r>
              <a:rPr lang="en-US"/>
              <a:t>Click to edit Master title style</a:t>
            </a:r>
          </a:p>
        </p:txBody>
      </p:sp>
      <p:sp>
        <p:nvSpPr>
          <p:cNvPr id="3" name="Subtitle 2"/>
          <p:cNvSpPr>
            <a:spLocks noGrp="1"/>
          </p:cNvSpPr>
          <p:nvPr>
            <p:ph type="subTitle" idx="1"/>
          </p:nvPr>
        </p:nvSpPr>
        <p:spPr>
          <a:xfrm>
            <a:off x="971550" y="5763261"/>
            <a:ext cx="5829300" cy="2649219"/>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p>
        </p:txBody>
      </p:sp>
      <p:sp>
        <p:nvSpPr>
          <p:cNvPr id="4" name="Date Placeholder 3"/>
          <p:cNvSpPr>
            <a:spLocks noGrp="1"/>
          </p:cNvSpPr>
          <p:nvPr>
            <p:ph type="dt" sz="half" idx="10"/>
          </p:nvPr>
        </p:nvSpPr>
        <p:spPr/>
        <p:txBody>
          <a:bodyPr/>
          <a:lstStyle/>
          <a:p>
            <a:fld id="{FDB77943-7424-45EA-8526-1E25BCE11182}"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DA2DC-924C-49FF-8388-5BA761B7D563}" type="slidenum">
              <a:rPr lang="en-US" smtClean="0"/>
              <a:t>‹#›</a:t>
            </a:fld>
            <a:endParaRPr lang="en-US"/>
          </a:p>
        </p:txBody>
      </p:sp>
    </p:spTree>
    <p:extLst>
      <p:ext uri="{BB962C8B-B14F-4D97-AF65-F5344CB8AC3E}">
        <p14:creationId xmlns:p14="http://schemas.microsoft.com/office/powerpoint/2010/main" val="309267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rta introducc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629994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56598E-19FA-2549-3051-8DCEC921C7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058238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onde Crece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606707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jora Lugar trabajar">
    <p:spTree>
      <p:nvGrpSpPr>
        <p:cNvPr id="1" name=""/>
        <p:cNvGrpSpPr/>
        <p:nvPr/>
      </p:nvGrpSpPr>
      <p:grpSpPr>
        <a:xfrm>
          <a:off x="0" y="0"/>
          <a:ext cx="0" cy="0"/>
          <a:chOff x="0" y="0"/>
          <a:chExt cx="0" cy="0"/>
        </a:xfrm>
      </p:grpSpPr>
      <p:pic>
        <p:nvPicPr>
          <p:cNvPr id="8" name="Picture 7" descr="A blue and white background&#10;&#10;Description automatically generated">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24524695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quipo Baxt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2126156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are">
    <p:spTree>
      <p:nvGrpSpPr>
        <p:cNvPr id="1" name=""/>
        <p:cNvGrpSpPr/>
        <p:nvPr/>
      </p:nvGrpSpPr>
      <p:grpSpPr>
        <a:xfrm>
          <a:off x="0" y="0"/>
          <a:ext cx="0" cy="0"/>
          <a:chOff x="0" y="0"/>
          <a:chExt cx="0" cy="0"/>
        </a:xfrm>
      </p:grpSpPr>
      <p:pic>
        <p:nvPicPr>
          <p:cNvPr id="9" name="Picture 8" descr="A blue and white background with a circle&#10;&#10;Description automatically generated">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487343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ro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4033138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32034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nde Crece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6067071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HS GREE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703889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lta Gam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B30565-30EF-6FF2-E180-FBB0A321D1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880212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struyendo Futuro">
    <p:spTree>
      <p:nvGrpSpPr>
        <p:cNvPr id="1" name=""/>
        <p:cNvGrpSpPr/>
        <p:nvPr/>
      </p:nvGrpSpPr>
      <p:grpSpPr>
        <a:xfrm>
          <a:off x="0" y="0"/>
          <a:ext cx="0" cy="0"/>
          <a:chOff x="0" y="0"/>
          <a:chExt cx="0" cy="0"/>
        </a:xfrm>
      </p:grpSpPr>
      <p:pic>
        <p:nvPicPr>
          <p:cNvPr id="8" name="Picture 7" descr="A white and pink background&#10;&#10;Description automatically generated">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317529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PEX">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8692626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sultado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3511001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descr="A group of people with a light bulb&#10;&#10;Description automatically generated">
            <a:extLst>
              <a:ext uri="{FF2B5EF4-FFF2-40B4-BE49-F238E27FC236}">
                <a16:creationId xmlns:a16="http://schemas.microsoft.com/office/drawing/2014/main" id="{61D3C2FE-885D-4564-74EF-E729D0506C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12624619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Content Placeholder 2"/>
          <p:cNvSpPr>
            <a:spLocks noGrp="1"/>
          </p:cNvSpPr>
          <p:nvPr>
            <p:ph idx="1"/>
          </p:nvPr>
        </p:nvSpPr>
        <p:spPr>
          <a:xfrm>
            <a:off x="3304282" y="1579882"/>
            <a:ext cx="3934778" cy="7797800"/>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2301177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Picture Placeholder 2"/>
          <p:cNvSpPr>
            <a:spLocks noGrp="1" noChangeAspect="1"/>
          </p:cNvSpPr>
          <p:nvPr>
            <p:ph type="pic" idx="1"/>
          </p:nvPr>
        </p:nvSpPr>
        <p:spPr>
          <a:xfrm>
            <a:off x="3304282" y="1579882"/>
            <a:ext cx="3934778" cy="7797800"/>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32671465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1998093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84200"/>
            <a:ext cx="1675924" cy="929894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4353" y="584200"/>
            <a:ext cx="4930616"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213003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jora Lugar trabajar">
    <p:spTree>
      <p:nvGrpSpPr>
        <p:cNvPr id="1" name=""/>
        <p:cNvGrpSpPr/>
        <p:nvPr/>
      </p:nvGrpSpPr>
      <p:grpSpPr>
        <a:xfrm>
          <a:off x="0" y="0"/>
          <a:ext cx="0" cy="0"/>
          <a:chOff x="0" y="0"/>
          <a:chExt cx="0" cy="0"/>
        </a:xfrm>
      </p:grpSpPr>
      <p:pic>
        <p:nvPicPr>
          <p:cNvPr id="8" name="Picture 7" descr="A blue and white background&#10;&#10;Description automatically generated">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24524695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795781"/>
            <a:ext cx="6606540" cy="3820160"/>
          </a:xfrm>
        </p:spPr>
        <p:txBody>
          <a:bodyPr anchor="b"/>
          <a:lstStyle>
            <a:lvl1pPr algn="ctr">
              <a:defRPr sz="5100"/>
            </a:lvl1pPr>
          </a:lstStyle>
          <a:p>
            <a:r>
              <a:rPr lang="en-US"/>
              <a:t>Click to edit Master title style</a:t>
            </a:r>
          </a:p>
        </p:txBody>
      </p:sp>
      <p:sp>
        <p:nvSpPr>
          <p:cNvPr id="3" name="Subtitle 2"/>
          <p:cNvSpPr>
            <a:spLocks noGrp="1"/>
          </p:cNvSpPr>
          <p:nvPr>
            <p:ph type="subTitle" idx="1"/>
          </p:nvPr>
        </p:nvSpPr>
        <p:spPr>
          <a:xfrm>
            <a:off x="971550" y="5763261"/>
            <a:ext cx="5829300" cy="2649219"/>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p>
        </p:txBody>
      </p:sp>
      <p:sp>
        <p:nvSpPr>
          <p:cNvPr id="4" name="Date Placeholder 3"/>
          <p:cNvSpPr>
            <a:spLocks noGrp="1"/>
          </p:cNvSpPr>
          <p:nvPr>
            <p:ph type="dt" sz="half" idx="10"/>
          </p:nvPr>
        </p:nvSpPr>
        <p:spPr/>
        <p:txBody>
          <a:bodyPr/>
          <a:lstStyle/>
          <a:p>
            <a:fld id="{FDB77943-7424-45EA-8526-1E25BCE11182}"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DA2DC-924C-49FF-8388-5BA761B7D563}" type="slidenum">
              <a:rPr lang="en-US" smtClean="0"/>
              <a:t>‹#›</a:t>
            </a:fld>
            <a:endParaRPr lang="en-US"/>
          </a:p>
        </p:txBody>
      </p:sp>
    </p:spTree>
    <p:extLst>
      <p:ext uri="{BB962C8B-B14F-4D97-AF65-F5344CB8AC3E}">
        <p14:creationId xmlns:p14="http://schemas.microsoft.com/office/powerpoint/2010/main" val="3092676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quipo Baxt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212615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are">
    <p:spTree>
      <p:nvGrpSpPr>
        <p:cNvPr id="1" name=""/>
        <p:cNvGrpSpPr/>
        <p:nvPr/>
      </p:nvGrpSpPr>
      <p:grpSpPr>
        <a:xfrm>
          <a:off x="0" y="0"/>
          <a:ext cx="0" cy="0"/>
          <a:chOff x="0" y="0"/>
          <a:chExt cx="0" cy="0"/>
        </a:xfrm>
      </p:grpSpPr>
      <p:pic>
        <p:nvPicPr>
          <p:cNvPr id="9" name="Picture 8" descr="A blue and white background with a circle&#10;&#10;Description automatically generated">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48734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ro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4033138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4143928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83819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84202"/>
            <a:ext cx="6703695" cy="21209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34353" y="2921000"/>
            <a:ext cx="6703695"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34353" y="10170162"/>
            <a:ext cx="1748790" cy="584200"/>
          </a:xfrm>
          <a:prstGeom prst="rect">
            <a:avLst/>
          </a:prstGeom>
        </p:spPr>
        <p:txBody>
          <a:bodyPr vert="horz" lIns="91440" tIns="45720" rIns="91440" bIns="45720" rtlCol="0" anchor="ctr"/>
          <a:lstStyle>
            <a:lvl1pPr algn="l">
              <a:defRPr sz="1020">
                <a:solidFill>
                  <a:schemeClr val="tx1">
                    <a:tint val="75000"/>
                  </a:schemeClr>
                </a:solidFill>
              </a:defRPr>
            </a:lvl1pPr>
          </a:lstStyle>
          <a:p>
            <a:fld id="{2A4D64B9-490F-40D5-897E-68E49B31B59E}" type="datetimeFigureOut">
              <a:rPr lang="en-US" smtClean="0"/>
              <a:t>1/11/2024</a:t>
            </a:fld>
            <a:endParaRPr lang="en-US"/>
          </a:p>
        </p:txBody>
      </p:sp>
      <p:sp>
        <p:nvSpPr>
          <p:cNvPr id="5" name="Footer Placeholder 4"/>
          <p:cNvSpPr>
            <a:spLocks noGrp="1"/>
          </p:cNvSpPr>
          <p:nvPr>
            <p:ph type="ftr" sz="quarter" idx="3"/>
          </p:nvPr>
        </p:nvSpPr>
        <p:spPr>
          <a:xfrm>
            <a:off x="2574608" y="10170162"/>
            <a:ext cx="2623185" cy="584200"/>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10170162"/>
            <a:ext cx="1748790" cy="584200"/>
          </a:xfrm>
          <a:prstGeom prst="rect">
            <a:avLst/>
          </a:prstGeom>
        </p:spPr>
        <p:txBody>
          <a:bodyPr vert="horz" lIns="91440" tIns="45720" rIns="91440" bIns="45720" rtlCol="0" anchor="ctr"/>
          <a:lstStyle>
            <a:lvl1pPr algn="r">
              <a:defRPr sz="1020">
                <a:solidFill>
                  <a:schemeClr val="tx1">
                    <a:tint val="75000"/>
                  </a:schemeClr>
                </a:solidFill>
              </a:defRPr>
            </a:lvl1pPr>
          </a:lstStyle>
          <a:p>
            <a:fld id="{3615ACF7-754A-4674-85C1-6109E55DD49B}" type="slidenum">
              <a:rPr lang="en-US" smtClean="0"/>
              <a:t>‹#›</a:t>
            </a:fld>
            <a:endParaRPr lang="en-US"/>
          </a:p>
        </p:txBody>
      </p:sp>
    </p:spTree>
    <p:extLst>
      <p:ext uri="{BB962C8B-B14F-4D97-AF65-F5344CB8AC3E}">
        <p14:creationId xmlns:p14="http://schemas.microsoft.com/office/powerpoint/2010/main" val="3541086714"/>
      </p:ext>
    </p:extLst>
  </p:cSld>
  <p:clrMap bg1="lt1" tx1="dk1" bg2="lt2" tx2="dk2" accent1="accent1" accent2="accent2" accent3="accent3" accent4="accent4" accent5="accent5" accent6="accent6" hlink="hlink" folHlink="folHlink"/>
  <p:sldLayoutIdLst>
    <p:sldLayoutId id="2147483674" r:id="rId1"/>
    <p:sldLayoutId id="2147483662" r:id="rId2"/>
    <p:sldLayoutId id="2147483663" r:id="rId3"/>
    <p:sldLayoutId id="2147483677" r:id="rId4"/>
    <p:sldLayoutId id="2147483678" r:id="rId5"/>
    <p:sldLayoutId id="2147483664" r:id="rId6"/>
    <p:sldLayoutId id="2147483676" r:id="rId7"/>
    <p:sldLayoutId id="2147483681" r:id="rId8"/>
    <p:sldLayoutId id="2147483680" r:id="rId9"/>
    <p:sldLayoutId id="2147483672" r:id="rId10"/>
    <p:sldLayoutId id="2147483673" r:id="rId11"/>
    <p:sldLayoutId id="2147483665" r:id="rId12"/>
    <p:sldLayoutId id="2147483661" r:id="rId13"/>
    <p:sldLayoutId id="2147483666" r:id="rId14"/>
    <p:sldLayoutId id="2147483675" r:id="rId15"/>
    <p:sldLayoutId id="2147483667" r:id="rId16"/>
    <p:sldLayoutId id="2147483668" r:id="rId17"/>
    <p:sldLayoutId id="2147483669" r:id="rId18"/>
    <p:sldLayoutId id="2147483670" r:id="rId19"/>
    <p:sldLayoutId id="2147483671" r:id="rId20"/>
    <p:sldLayoutId id="2147483679" r:id="rId2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84202"/>
            <a:ext cx="6703695" cy="21209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34353" y="2921000"/>
            <a:ext cx="6703695"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34353" y="10170162"/>
            <a:ext cx="1748790" cy="584200"/>
          </a:xfrm>
          <a:prstGeom prst="rect">
            <a:avLst/>
          </a:prstGeom>
        </p:spPr>
        <p:txBody>
          <a:bodyPr vert="horz" lIns="91440" tIns="45720" rIns="91440" bIns="45720" rtlCol="0" anchor="ctr"/>
          <a:lstStyle>
            <a:lvl1pPr algn="l">
              <a:defRPr sz="1020">
                <a:solidFill>
                  <a:schemeClr val="tx1">
                    <a:tint val="75000"/>
                  </a:schemeClr>
                </a:solidFill>
              </a:defRPr>
            </a:lvl1pPr>
          </a:lstStyle>
          <a:p>
            <a:fld id="{2A4D64B9-490F-40D5-897E-68E49B31B59E}" type="datetimeFigureOut">
              <a:rPr lang="en-US" smtClean="0"/>
              <a:t>1/11/2024</a:t>
            </a:fld>
            <a:endParaRPr lang="en-US"/>
          </a:p>
        </p:txBody>
      </p:sp>
      <p:sp>
        <p:nvSpPr>
          <p:cNvPr id="5" name="Footer Placeholder 4"/>
          <p:cNvSpPr>
            <a:spLocks noGrp="1"/>
          </p:cNvSpPr>
          <p:nvPr>
            <p:ph type="ftr" sz="quarter" idx="3"/>
          </p:nvPr>
        </p:nvSpPr>
        <p:spPr>
          <a:xfrm>
            <a:off x="2574608" y="10170162"/>
            <a:ext cx="2623185" cy="584200"/>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10170162"/>
            <a:ext cx="1748790" cy="584200"/>
          </a:xfrm>
          <a:prstGeom prst="rect">
            <a:avLst/>
          </a:prstGeom>
        </p:spPr>
        <p:txBody>
          <a:bodyPr vert="horz" lIns="91440" tIns="45720" rIns="91440" bIns="45720" rtlCol="0" anchor="ctr"/>
          <a:lstStyle>
            <a:lvl1pPr algn="r">
              <a:defRPr sz="1020">
                <a:solidFill>
                  <a:schemeClr val="tx1">
                    <a:tint val="75000"/>
                  </a:schemeClr>
                </a:solidFill>
              </a:defRPr>
            </a:lvl1pPr>
          </a:lstStyle>
          <a:p>
            <a:fld id="{3615ACF7-754A-4674-85C1-6109E55DD49B}" type="slidenum">
              <a:rPr lang="en-US" smtClean="0"/>
              <a:t>‹#›</a:t>
            </a:fld>
            <a:endParaRPr lang="en-US"/>
          </a:p>
        </p:txBody>
      </p:sp>
    </p:spTree>
    <p:extLst>
      <p:ext uri="{BB962C8B-B14F-4D97-AF65-F5344CB8AC3E}">
        <p14:creationId xmlns:p14="http://schemas.microsoft.com/office/powerpoint/2010/main" val="354108671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5" Type="http://schemas.openxmlformats.org/officeDocument/2006/relationships/image" Target="../media/image19.sv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4.png"/><Relationship Id="rId2" Type="http://schemas.microsoft.com/office/2018/10/relationships/comments" Target="../comments/modernComment_115_67682EC7.xml"/><Relationship Id="rId1" Type="http://schemas.openxmlformats.org/officeDocument/2006/relationships/slideLayout" Target="../slideLayouts/slideLayout1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58.svg"/><Relationship Id="rId10"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71.png"/><Relationship Id="rId14" Type="http://schemas.openxmlformats.org/officeDocument/2006/relationships/image" Target="../media/image76.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7.png"/><Relationship Id="rId7" Type="http://schemas.openxmlformats.org/officeDocument/2006/relationships/image" Target="../media/image79.pn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58.svg"/><Relationship Id="rId9"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microsoft.com/office/2018/10/relationships/comments" Target="../comments/modernComment_122_F562ED8A.xml"/><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13" Type="http://schemas.microsoft.com/office/2007/relationships/hdphoto" Target="../media/hdphoto5.wdp"/><Relationship Id="rId18" Type="http://schemas.openxmlformats.org/officeDocument/2006/relationships/image" Target="../media/image96.png"/><Relationship Id="rId3" Type="http://schemas.openxmlformats.org/officeDocument/2006/relationships/image" Target="../media/image87.png"/><Relationship Id="rId21" Type="http://schemas.microsoft.com/office/2007/relationships/hdphoto" Target="../media/hdphoto9.wdp"/><Relationship Id="rId7" Type="http://schemas.microsoft.com/office/2007/relationships/hdphoto" Target="../media/hdphoto2.wdp"/><Relationship Id="rId12" Type="http://schemas.openxmlformats.org/officeDocument/2006/relationships/image" Target="../media/image93.png"/><Relationship Id="rId17" Type="http://schemas.microsoft.com/office/2007/relationships/hdphoto" Target="../media/hdphoto7.wdp"/><Relationship Id="rId2" Type="http://schemas.microsoft.com/office/2018/10/relationships/comments" Target="../comments/modernComment_10C_6D44C0A.xml"/><Relationship Id="rId16" Type="http://schemas.openxmlformats.org/officeDocument/2006/relationships/image" Target="../media/image95.png"/><Relationship Id="rId20"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90.png"/><Relationship Id="rId11" Type="http://schemas.microsoft.com/office/2007/relationships/hdphoto" Target="../media/hdphoto4.wdp"/><Relationship Id="rId5" Type="http://schemas.openxmlformats.org/officeDocument/2006/relationships/image" Target="../media/image89.png"/><Relationship Id="rId15" Type="http://schemas.microsoft.com/office/2007/relationships/hdphoto" Target="../media/hdphoto6.wdp"/><Relationship Id="rId23" Type="http://schemas.microsoft.com/office/2007/relationships/hdphoto" Target="../media/hdphoto10.wdp"/><Relationship Id="rId10" Type="http://schemas.openxmlformats.org/officeDocument/2006/relationships/image" Target="../media/image92.png"/><Relationship Id="rId19" Type="http://schemas.microsoft.com/office/2007/relationships/hdphoto" Target="../media/hdphoto8.wdp"/><Relationship Id="rId4" Type="http://schemas.openxmlformats.org/officeDocument/2006/relationships/image" Target="../media/image88.png"/><Relationship Id="rId9" Type="http://schemas.microsoft.com/office/2007/relationships/hdphoto" Target="../media/hdphoto3.wdp"/><Relationship Id="rId14" Type="http://schemas.openxmlformats.org/officeDocument/2006/relationships/image" Target="../media/image94.png"/><Relationship Id="rId22" Type="http://schemas.openxmlformats.org/officeDocument/2006/relationships/image" Target="../media/image98.png"/></Relationships>
</file>

<file path=ppt/slides/_rels/slide14.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99.png"/><Relationship Id="rId7" Type="http://schemas.openxmlformats.org/officeDocument/2006/relationships/image" Target="../media/image103.png"/><Relationship Id="rId2" Type="http://schemas.microsoft.com/office/2018/10/relationships/comments" Target="../comments/modernComment_123_3B02873A.xml"/><Relationship Id="rId1" Type="http://schemas.openxmlformats.org/officeDocument/2006/relationships/slideLayout" Target="../slideLayouts/slideLayout8.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openxmlformats.org/officeDocument/2006/relationships/image" Target="../media/image106.png"/><Relationship Id="rId3" Type="http://schemas.microsoft.com/office/2018/10/relationships/comments" Target="../comments/modernComment_104_31100C79.xml"/><Relationship Id="rId7" Type="http://schemas.openxmlformats.org/officeDocument/2006/relationships/image" Target="../media/image102.sv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1.png"/><Relationship Id="rId5" Type="http://schemas.openxmlformats.org/officeDocument/2006/relationships/image" Target="../media/image99.png"/><Relationship Id="rId10" Type="http://schemas.openxmlformats.org/officeDocument/2006/relationships/image" Target="../media/image108.png"/><Relationship Id="rId4" Type="http://schemas.openxmlformats.org/officeDocument/2006/relationships/image" Target="../media/image105.png"/><Relationship Id="rId9" Type="http://schemas.openxmlformats.org/officeDocument/2006/relationships/image" Target="../media/image107.png"/></Relationships>
</file>

<file path=ppt/slides/_rels/slide16.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14.jpeg"/><Relationship Id="rId3" Type="http://schemas.openxmlformats.org/officeDocument/2006/relationships/image" Target="../media/image22.png"/><Relationship Id="rId7" Type="http://schemas.openxmlformats.org/officeDocument/2006/relationships/image" Target="../media/image101.png"/><Relationship Id="rId12" Type="http://schemas.openxmlformats.org/officeDocument/2006/relationships/image" Target="../media/image113.jpeg"/><Relationship Id="rId2" Type="http://schemas.microsoft.com/office/2018/10/relationships/comments" Target="../comments/modernComment_117_FBD902DD.xml"/><Relationship Id="rId16" Type="http://schemas.openxmlformats.org/officeDocument/2006/relationships/image" Target="../media/image117.jpeg"/><Relationship Id="rId1" Type="http://schemas.openxmlformats.org/officeDocument/2006/relationships/slideLayout" Target="../slideLayouts/slideLayout8.xml"/><Relationship Id="rId6" Type="http://schemas.openxmlformats.org/officeDocument/2006/relationships/image" Target="../media/image100.png"/><Relationship Id="rId11" Type="http://schemas.openxmlformats.org/officeDocument/2006/relationships/image" Target="../media/image112.jpeg"/><Relationship Id="rId5" Type="http://schemas.openxmlformats.org/officeDocument/2006/relationships/image" Target="../media/image99.png"/><Relationship Id="rId15" Type="http://schemas.openxmlformats.org/officeDocument/2006/relationships/image" Target="../media/image116.jpeg"/><Relationship Id="rId10" Type="http://schemas.openxmlformats.org/officeDocument/2006/relationships/image" Target="../media/image111.png"/><Relationship Id="rId4" Type="http://schemas.openxmlformats.org/officeDocument/2006/relationships/image" Target="../media/image109.png"/><Relationship Id="rId9" Type="http://schemas.openxmlformats.org/officeDocument/2006/relationships/image" Target="../media/image110.png"/><Relationship Id="rId14" Type="http://schemas.openxmlformats.org/officeDocument/2006/relationships/image" Target="../media/image115.jpeg"/></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18.png"/><Relationship Id="rId2"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22.jpeg"/><Relationship Id="rId13" Type="http://schemas.openxmlformats.org/officeDocument/2006/relationships/image" Target="../media/image127.jpeg"/><Relationship Id="rId3" Type="http://schemas.openxmlformats.org/officeDocument/2006/relationships/image" Target="../media/image101.png"/><Relationship Id="rId7" Type="http://schemas.openxmlformats.org/officeDocument/2006/relationships/image" Target="../media/image121.jpeg"/><Relationship Id="rId12" Type="http://schemas.openxmlformats.org/officeDocument/2006/relationships/image" Target="../media/image126.jpeg"/><Relationship Id="rId2" Type="http://schemas.openxmlformats.org/officeDocument/2006/relationships/image" Target="../media/image100.png"/><Relationship Id="rId1" Type="http://schemas.openxmlformats.org/officeDocument/2006/relationships/slideLayout" Target="../slideLayouts/slideLayout10.xml"/><Relationship Id="rId6" Type="http://schemas.openxmlformats.org/officeDocument/2006/relationships/image" Target="../media/image120.jpeg"/><Relationship Id="rId11" Type="http://schemas.openxmlformats.org/officeDocument/2006/relationships/image" Target="../media/image125.jpeg"/><Relationship Id="rId5" Type="http://schemas.openxmlformats.org/officeDocument/2006/relationships/image" Target="../media/image119.png"/><Relationship Id="rId10" Type="http://schemas.openxmlformats.org/officeDocument/2006/relationships/image" Target="../media/image124.jpeg"/><Relationship Id="rId4" Type="http://schemas.openxmlformats.org/officeDocument/2006/relationships/image" Target="../media/image102.svg"/><Relationship Id="rId9" Type="http://schemas.openxmlformats.org/officeDocument/2006/relationships/image" Target="../media/image123.jpeg"/></Relationships>
</file>

<file path=ppt/slides/_rels/slide19.xml.rels><?xml version="1.0" encoding="UTF-8" standalone="yes"?>
<Relationships xmlns="http://schemas.openxmlformats.org/package/2006/relationships"><Relationship Id="rId3" Type="http://schemas.openxmlformats.org/officeDocument/2006/relationships/image" Target="../media/image128.jpeg"/><Relationship Id="rId2" Type="http://schemas.microsoft.com/office/2018/10/relationships/comments" Target="../comments/modernComment_108_EFF4BEFD.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microsoft.com/office/2018/10/relationships/comments" Target="../comments/modernComment_11A_F83B9FF6.xml"/><Relationship Id="rId1" Type="http://schemas.openxmlformats.org/officeDocument/2006/relationships/slideLayout" Target="../slideLayouts/slideLayout21.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1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135.jpe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13.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jpeg"/></Relationships>
</file>

<file path=ppt/slides/_rels/slide23.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40.png"/><Relationship Id="rId7" Type="http://schemas.openxmlformats.org/officeDocument/2006/relationships/image" Target="../media/image143.png"/><Relationship Id="rId12" Type="http://schemas.openxmlformats.org/officeDocument/2006/relationships/image" Target="../media/image148.jpeg"/><Relationship Id="rId2" Type="http://schemas.microsoft.com/office/2018/10/relationships/comments" Target="../comments/modernComment_119_3796BF79.xml"/><Relationship Id="rId1" Type="http://schemas.openxmlformats.org/officeDocument/2006/relationships/slideLayout" Target="../slideLayouts/slideLayout33.xml"/><Relationship Id="rId6" Type="http://schemas.openxmlformats.org/officeDocument/2006/relationships/image" Target="../media/image36.png"/><Relationship Id="rId11" Type="http://schemas.openxmlformats.org/officeDocument/2006/relationships/image" Target="../media/image147.png"/><Relationship Id="rId5" Type="http://schemas.openxmlformats.org/officeDocument/2006/relationships/image" Target="../media/image142.svg"/><Relationship Id="rId10" Type="http://schemas.openxmlformats.org/officeDocument/2006/relationships/image" Target="../media/image146.jpeg"/><Relationship Id="rId4" Type="http://schemas.openxmlformats.org/officeDocument/2006/relationships/image" Target="../media/image141.png"/><Relationship Id="rId9" Type="http://schemas.openxmlformats.org/officeDocument/2006/relationships/image" Target="../media/image145.jpeg"/></Relationships>
</file>

<file path=ppt/slides/_rels/slide24.xml.rels><?xml version="1.0" encoding="UTF-8" standalone="yes"?>
<Relationships xmlns="http://schemas.openxmlformats.org/package/2006/relationships"><Relationship Id="rId3" Type="http://schemas.openxmlformats.org/officeDocument/2006/relationships/image" Target="../media/image149.png"/><Relationship Id="rId2" Type="http://schemas.microsoft.com/office/2018/10/relationships/comments" Target="../comments/modernComment_121_45A48D13.xml"/><Relationship Id="rId1" Type="http://schemas.openxmlformats.org/officeDocument/2006/relationships/slideLayout" Target="../slideLayouts/slideLayout3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svg"/></Relationships>
</file>

<file path=ppt/slides/_rels/slide25.xml.rels><?xml version="1.0" encoding="UTF-8" standalone="yes"?>
<Relationships xmlns="http://schemas.openxmlformats.org/package/2006/relationships"><Relationship Id="rId2" Type="http://schemas.microsoft.com/office/2018/10/relationships/comments" Target="../comments/modernComment_10F_97D2EBBD.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1D_284449DF.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22.png"/><Relationship Id="rId4" Type="http://schemas.openxmlformats.org/officeDocument/2006/relationships/image" Target="../media/image143.pn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18/10/relationships/comments" Target="../comments/modernComment_11C_49EB8558.xml"/><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microsoft.com/office/2018/10/relationships/comments" Target="../comments/modernComment_10D_E211D87D.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sv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6.png"/><Relationship Id="rId7" Type="http://schemas.openxmlformats.org/officeDocument/2006/relationships/image" Target="../media/image41.png"/><Relationship Id="rId2" Type="http://schemas.microsoft.com/office/2018/10/relationships/comments" Target="../comments/modernComment_101_FB780C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svg"/><Relationship Id="rId3" Type="http://schemas.openxmlformats.org/officeDocument/2006/relationships/image" Target="../media/image42.png"/><Relationship Id="rId7" Type="http://schemas.openxmlformats.org/officeDocument/2006/relationships/image" Target="../media/image46.jpeg"/><Relationship Id="rId12" Type="http://schemas.openxmlformats.org/officeDocument/2006/relationships/image" Target="../media/image51.png"/><Relationship Id="rId17" Type="http://schemas.openxmlformats.org/officeDocument/2006/relationships/image" Target="../media/image56.svg"/><Relationship Id="rId2" Type="http://schemas.microsoft.com/office/2018/10/relationships/comments" Target="../comments/modernComment_102_3E8A3DCD.xml"/><Relationship Id="rId16"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45.jpeg"/><Relationship Id="rId11" Type="http://schemas.openxmlformats.org/officeDocument/2006/relationships/image" Target="../media/image50.svg"/><Relationship Id="rId5" Type="http://schemas.openxmlformats.org/officeDocument/2006/relationships/image" Target="../media/image44.jpe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jpeg"/><Relationship Id="rId1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8/10/relationships/comments" Target="../comments/modernComment_111_A3500EF9.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sv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7.png"/><Relationship Id="rId7" Type="http://schemas.openxmlformats.org/officeDocument/2006/relationships/image" Target="../media/image63.png"/><Relationship Id="rId2" Type="http://schemas.microsoft.com/office/2018/10/relationships/comments" Target="../comments/modernComment_113_257DB680.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58.sv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48E6F5-9496-832F-45D4-D359AE891642}"/>
              </a:ext>
            </a:extLst>
          </p:cNvPr>
          <p:cNvPicPr>
            <a:picLocks noChangeAspect="1"/>
          </p:cNvPicPr>
          <p:nvPr/>
        </p:nvPicPr>
        <p:blipFill rotWithShape="1">
          <a:blip r:embed="rId2"/>
          <a:srcRect l="31508" b="132"/>
          <a:stretch/>
        </p:blipFill>
        <p:spPr>
          <a:xfrm>
            <a:off x="-1" y="0"/>
            <a:ext cx="7772401" cy="10972800"/>
          </a:xfrm>
          <a:prstGeom prst="rect">
            <a:avLst/>
          </a:prstGeom>
        </p:spPr>
      </p:pic>
      <p:pic>
        <p:nvPicPr>
          <p:cNvPr id="21" name="Picture 20" descr="A black and blue cover with white text&#10;&#10;Description automatically generated">
            <a:extLst>
              <a:ext uri="{FF2B5EF4-FFF2-40B4-BE49-F238E27FC236}">
                <a16:creationId xmlns:a16="http://schemas.microsoft.com/office/drawing/2014/main" id="{792F068E-4871-4334-1CE2-DF702BB153D6}"/>
              </a:ext>
            </a:extLst>
          </p:cNvPr>
          <p:cNvPicPr>
            <a:picLocks noChangeAspect="1"/>
          </p:cNvPicPr>
          <p:nvPr/>
        </p:nvPicPr>
        <p:blipFill rotWithShape="1">
          <a:blip r:embed="rId3">
            <a:extLst>
              <a:ext uri="{28A0092B-C50C-407E-A947-70E740481C1C}">
                <a14:useLocalDpi xmlns:a14="http://schemas.microsoft.com/office/drawing/2010/main" val="0"/>
              </a:ext>
            </a:extLst>
          </a:blip>
          <a:srcRect t="68781" b="6968"/>
          <a:stretch/>
        </p:blipFill>
        <p:spPr>
          <a:xfrm>
            <a:off x="16665" y="8311853"/>
            <a:ext cx="7772400" cy="2660947"/>
          </a:xfrm>
          <a:prstGeom prst="rect">
            <a:avLst/>
          </a:prstGeom>
        </p:spPr>
      </p:pic>
      <p:sp>
        <p:nvSpPr>
          <p:cNvPr id="9" name="TextBox 8">
            <a:extLst>
              <a:ext uri="{FF2B5EF4-FFF2-40B4-BE49-F238E27FC236}">
                <a16:creationId xmlns:a16="http://schemas.microsoft.com/office/drawing/2014/main" id="{A8B67C91-DEAF-8885-A96C-DF716B58A301}"/>
              </a:ext>
            </a:extLst>
          </p:cNvPr>
          <p:cNvSpPr txBox="1"/>
          <p:nvPr/>
        </p:nvSpPr>
        <p:spPr>
          <a:xfrm>
            <a:off x="1131836" y="4995867"/>
            <a:ext cx="6545878" cy="523220"/>
          </a:xfrm>
          <a:prstGeom prst="rect">
            <a:avLst/>
          </a:prstGeom>
          <a:noFill/>
        </p:spPr>
        <p:txBody>
          <a:bodyPr wrap="square" lIns="91440" tIns="45720" rIns="91440" bIns="45720" rtlCol="0" anchor="t">
            <a:spAutoFit/>
          </a:bodyPr>
          <a:lstStyle/>
          <a:p>
            <a:r>
              <a:rPr lang="en-US" sz="2800" b="1">
                <a:solidFill>
                  <a:srgbClr val="00B0F0"/>
                </a:solidFill>
                <a:latin typeface="Arial"/>
                <a:cs typeface="Arial"/>
              </a:rPr>
              <a:t>#02</a:t>
            </a:r>
            <a:r>
              <a:rPr lang="en-US" sz="2800">
                <a:solidFill>
                  <a:schemeClr val="bg1"/>
                </a:solidFill>
                <a:latin typeface="Arial"/>
                <a:cs typeface="Arial"/>
              </a:rPr>
              <a:t>.  SEPTIEMBRE –DICIEMBRE 2023</a:t>
            </a:r>
          </a:p>
        </p:txBody>
      </p:sp>
      <p:sp>
        <p:nvSpPr>
          <p:cNvPr id="11" name="TextBox 10">
            <a:extLst>
              <a:ext uri="{FF2B5EF4-FFF2-40B4-BE49-F238E27FC236}">
                <a16:creationId xmlns:a16="http://schemas.microsoft.com/office/drawing/2014/main" id="{E7082ABA-89D9-0093-28FE-7D5032CA7025}"/>
              </a:ext>
            </a:extLst>
          </p:cNvPr>
          <p:cNvSpPr txBox="1"/>
          <p:nvPr/>
        </p:nvSpPr>
        <p:spPr>
          <a:xfrm>
            <a:off x="1571992" y="3010937"/>
            <a:ext cx="5899854" cy="2646878"/>
          </a:xfrm>
          <a:prstGeom prst="rect">
            <a:avLst/>
          </a:prstGeom>
          <a:noFill/>
        </p:spPr>
        <p:txBody>
          <a:bodyPr wrap="square" lIns="91440" tIns="45720" rIns="91440" bIns="45720" rtlCol="0" anchor="t">
            <a:spAutoFit/>
          </a:bodyPr>
          <a:lstStyle/>
          <a:p>
            <a:r>
              <a:rPr lang="es-DO" sz="16600">
                <a:solidFill>
                  <a:schemeClr val="bg1"/>
                </a:solidFill>
                <a:latin typeface="Bebas Neue"/>
              </a:rPr>
              <a:t>Boletín </a:t>
            </a:r>
            <a:endParaRPr lang="es-DO" sz="16600">
              <a:solidFill>
                <a:schemeClr val="bg1"/>
              </a:solidFill>
              <a:latin typeface="Bebas Neue" panose="020B0606020202050201" pitchFamily="34" charset="0"/>
            </a:endParaRPr>
          </a:p>
        </p:txBody>
      </p:sp>
      <p:pic>
        <p:nvPicPr>
          <p:cNvPr id="20" name="Graphic 19">
            <a:extLst>
              <a:ext uri="{FF2B5EF4-FFF2-40B4-BE49-F238E27FC236}">
                <a16:creationId xmlns:a16="http://schemas.microsoft.com/office/drawing/2014/main" id="{D8148BF9-D10C-3374-0A48-958D365ABD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521919" y="561993"/>
            <a:ext cx="3239437" cy="304800"/>
          </a:xfrm>
          <a:prstGeom prst="rect">
            <a:avLst/>
          </a:prstGeom>
        </p:spPr>
      </p:pic>
    </p:spTree>
    <p:extLst>
      <p:ext uri="{BB962C8B-B14F-4D97-AF65-F5344CB8AC3E}">
        <p14:creationId xmlns:p14="http://schemas.microsoft.com/office/powerpoint/2010/main" val="1833060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5">
            <a:extLst>
              <a:ext uri="{FF2B5EF4-FFF2-40B4-BE49-F238E27FC236}">
                <a16:creationId xmlns:a16="http://schemas.microsoft.com/office/drawing/2014/main" id="{0725EFCA-A0A1-B969-4277-346B24D0FDF9}"/>
              </a:ext>
            </a:extLst>
          </p:cNvPr>
          <p:cNvSpPr txBox="1"/>
          <p:nvPr/>
        </p:nvSpPr>
        <p:spPr>
          <a:xfrm>
            <a:off x="3028736" y="439619"/>
            <a:ext cx="4743664" cy="1200329"/>
          </a:xfrm>
          <a:prstGeom prst="rect">
            <a:avLst/>
          </a:prstGeom>
          <a:noFill/>
        </p:spPr>
        <p:txBody>
          <a:bodyPr wrap="square" lIns="91440" tIns="45720" rIns="91440" bIns="45720" rtlCol="0" anchor="t">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3600">
                <a:solidFill>
                  <a:schemeClr val="bg1"/>
                </a:solidFill>
                <a:latin typeface="Haettenschweiler"/>
              </a:rPr>
              <a:t>Promociones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3600" err="1">
                <a:solidFill>
                  <a:schemeClr val="bg1"/>
                </a:solidFill>
                <a:latin typeface="Haettenschweiler"/>
              </a:rPr>
              <a:t>Septiembre</a:t>
            </a:r>
            <a:r>
              <a:rPr lang="en-US" sz="3600">
                <a:solidFill>
                  <a:schemeClr val="bg1"/>
                </a:solidFill>
                <a:latin typeface="Haettenschweiler"/>
              </a:rPr>
              <a:t> – </a:t>
            </a:r>
            <a:r>
              <a:rPr lang="en-US" sz="3600" err="1">
                <a:solidFill>
                  <a:schemeClr val="bg1"/>
                </a:solidFill>
                <a:latin typeface="Haettenschweiler"/>
              </a:rPr>
              <a:t>Diciembre</a:t>
            </a:r>
            <a:r>
              <a:rPr lang="en-US" sz="3600">
                <a:solidFill>
                  <a:schemeClr val="bg1"/>
                </a:solidFill>
                <a:latin typeface="Haettenschweiler"/>
              </a:rPr>
              <a:t> 2023 </a:t>
            </a:r>
          </a:p>
        </p:txBody>
      </p:sp>
      <p:pic>
        <p:nvPicPr>
          <p:cNvPr id="16" name="Picture 15">
            <a:extLst>
              <a:ext uri="{FF2B5EF4-FFF2-40B4-BE49-F238E27FC236}">
                <a16:creationId xmlns:a16="http://schemas.microsoft.com/office/drawing/2014/main" id="{EA4690FB-F62F-08E8-6972-C405684F4BA7}"/>
              </a:ext>
            </a:extLst>
          </p:cNvPr>
          <p:cNvPicPr>
            <a:picLocks noChangeAspect="1"/>
          </p:cNvPicPr>
          <p:nvPr/>
        </p:nvPicPr>
        <p:blipFill>
          <a:blip r:embed="rId3"/>
          <a:stretch>
            <a:fillRect/>
          </a:stretch>
        </p:blipFill>
        <p:spPr>
          <a:xfrm>
            <a:off x="179540" y="10000806"/>
            <a:ext cx="4228220" cy="971993"/>
          </a:xfrm>
          <a:prstGeom prst="rect">
            <a:avLst/>
          </a:prstGeom>
        </p:spPr>
      </p:pic>
      <p:pic>
        <p:nvPicPr>
          <p:cNvPr id="4" name="Graphic 3">
            <a:extLst>
              <a:ext uri="{FF2B5EF4-FFF2-40B4-BE49-F238E27FC236}">
                <a16:creationId xmlns:a16="http://schemas.microsoft.com/office/drawing/2014/main" id="{B40A3E1A-61A8-34C8-2382-B11ABAC425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056" y="347825"/>
            <a:ext cx="926339" cy="926339"/>
          </a:xfrm>
          <a:prstGeom prst="rect">
            <a:avLst/>
          </a:prstGeom>
        </p:spPr>
      </p:pic>
      <p:pic>
        <p:nvPicPr>
          <p:cNvPr id="15" name="Picture 14">
            <a:extLst>
              <a:ext uri="{FF2B5EF4-FFF2-40B4-BE49-F238E27FC236}">
                <a16:creationId xmlns:a16="http://schemas.microsoft.com/office/drawing/2014/main" id="{478F3F48-8A02-37F3-6DF3-FC0143D4649F}"/>
              </a:ext>
            </a:extLst>
          </p:cNvPr>
          <p:cNvPicPr>
            <a:picLocks noChangeAspect="1"/>
          </p:cNvPicPr>
          <p:nvPr/>
        </p:nvPicPr>
        <p:blipFill>
          <a:blip r:embed="rId6"/>
          <a:stretch>
            <a:fillRect/>
          </a:stretch>
        </p:blipFill>
        <p:spPr>
          <a:xfrm>
            <a:off x="234132" y="1924016"/>
            <a:ext cx="2103120" cy="2523744"/>
          </a:xfrm>
          <a:prstGeom prst="rect">
            <a:avLst/>
          </a:prstGeom>
        </p:spPr>
      </p:pic>
      <p:pic>
        <p:nvPicPr>
          <p:cNvPr id="18" name="Picture 17">
            <a:extLst>
              <a:ext uri="{FF2B5EF4-FFF2-40B4-BE49-F238E27FC236}">
                <a16:creationId xmlns:a16="http://schemas.microsoft.com/office/drawing/2014/main" id="{26D5DBE6-D2F0-04C9-2A85-B0360B589C1D}"/>
              </a:ext>
            </a:extLst>
          </p:cNvPr>
          <p:cNvPicPr>
            <a:picLocks noChangeAspect="1"/>
          </p:cNvPicPr>
          <p:nvPr/>
        </p:nvPicPr>
        <p:blipFill>
          <a:blip r:embed="rId7"/>
          <a:stretch>
            <a:fillRect/>
          </a:stretch>
        </p:blipFill>
        <p:spPr>
          <a:xfrm>
            <a:off x="2671272" y="1879336"/>
            <a:ext cx="2133761" cy="2523744"/>
          </a:xfrm>
          <a:prstGeom prst="rect">
            <a:avLst/>
          </a:prstGeom>
        </p:spPr>
      </p:pic>
      <p:pic>
        <p:nvPicPr>
          <p:cNvPr id="20" name="Picture 19">
            <a:extLst>
              <a:ext uri="{FF2B5EF4-FFF2-40B4-BE49-F238E27FC236}">
                <a16:creationId xmlns:a16="http://schemas.microsoft.com/office/drawing/2014/main" id="{8B02B76E-6CAC-952F-FA03-A4582C0F76ED}"/>
              </a:ext>
            </a:extLst>
          </p:cNvPr>
          <p:cNvPicPr>
            <a:picLocks noChangeAspect="1"/>
          </p:cNvPicPr>
          <p:nvPr/>
        </p:nvPicPr>
        <p:blipFill>
          <a:blip r:embed="rId8"/>
          <a:stretch>
            <a:fillRect/>
          </a:stretch>
        </p:blipFill>
        <p:spPr>
          <a:xfrm>
            <a:off x="5139053" y="1879336"/>
            <a:ext cx="2111976" cy="2523744"/>
          </a:xfrm>
          <a:prstGeom prst="rect">
            <a:avLst/>
          </a:prstGeom>
        </p:spPr>
      </p:pic>
      <p:pic>
        <p:nvPicPr>
          <p:cNvPr id="22" name="Picture 21">
            <a:extLst>
              <a:ext uri="{FF2B5EF4-FFF2-40B4-BE49-F238E27FC236}">
                <a16:creationId xmlns:a16="http://schemas.microsoft.com/office/drawing/2014/main" id="{8D24210F-F746-983B-5F97-B387B6C693BC}"/>
              </a:ext>
            </a:extLst>
          </p:cNvPr>
          <p:cNvPicPr>
            <a:picLocks noChangeAspect="1"/>
          </p:cNvPicPr>
          <p:nvPr/>
        </p:nvPicPr>
        <p:blipFill>
          <a:blip r:embed="rId9"/>
          <a:stretch>
            <a:fillRect/>
          </a:stretch>
        </p:blipFill>
        <p:spPr>
          <a:xfrm>
            <a:off x="249940" y="4642468"/>
            <a:ext cx="2105906" cy="2523744"/>
          </a:xfrm>
          <a:prstGeom prst="rect">
            <a:avLst/>
          </a:prstGeom>
        </p:spPr>
      </p:pic>
      <p:pic>
        <p:nvPicPr>
          <p:cNvPr id="24" name="Picture 23">
            <a:extLst>
              <a:ext uri="{FF2B5EF4-FFF2-40B4-BE49-F238E27FC236}">
                <a16:creationId xmlns:a16="http://schemas.microsoft.com/office/drawing/2014/main" id="{171F6397-9E0B-C892-9E87-03824F4AE142}"/>
              </a:ext>
            </a:extLst>
          </p:cNvPr>
          <p:cNvPicPr>
            <a:picLocks noChangeAspect="1"/>
          </p:cNvPicPr>
          <p:nvPr/>
        </p:nvPicPr>
        <p:blipFill>
          <a:blip r:embed="rId10"/>
          <a:stretch>
            <a:fillRect/>
          </a:stretch>
        </p:blipFill>
        <p:spPr>
          <a:xfrm>
            <a:off x="2766211" y="4642468"/>
            <a:ext cx="2111477" cy="2523744"/>
          </a:xfrm>
          <a:prstGeom prst="rect">
            <a:avLst/>
          </a:prstGeom>
        </p:spPr>
      </p:pic>
      <p:pic>
        <p:nvPicPr>
          <p:cNvPr id="26" name="Picture 25">
            <a:extLst>
              <a:ext uri="{FF2B5EF4-FFF2-40B4-BE49-F238E27FC236}">
                <a16:creationId xmlns:a16="http://schemas.microsoft.com/office/drawing/2014/main" id="{89D00398-3A54-87BB-ED65-9AC719D585EC}"/>
              </a:ext>
            </a:extLst>
          </p:cNvPr>
          <p:cNvPicPr>
            <a:picLocks noChangeAspect="1"/>
          </p:cNvPicPr>
          <p:nvPr/>
        </p:nvPicPr>
        <p:blipFill>
          <a:blip r:embed="rId11"/>
          <a:stretch>
            <a:fillRect/>
          </a:stretch>
        </p:blipFill>
        <p:spPr>
          <a:xfrm>
            <a:off x="5144244" y="4642468"/>
            <a:ext cx="2117048" cy="2523744"/>
          </a:xfrm>
          <a:prstGeom prst="rect">
            <a:avLst/>
          </a:prstGeom>
        </p:spPr>
      </p:pic>
      <p:pic>
        <p:nvPicPr>
          <p:cNvPr id="27" name="Picture 26" descr="A person standing in front of a blue wall&#10;&#10;Description automatically generated">
            <a:extLst>
              <a:ext uri="{FF2B5EF4-FFF2-40B4-BE49-F238E27FC236}">
                <a16:creationId xmlns:a16="http://schemas.microsoft.com/office/drawing/2014/main" id="{70726E47-4ADF-A1E4-445F-62136514B483}"/>
              </a:ext>
            </a:extLst>
          </p:cNvPr>
          <p:cNvPicPr>
            <a:picLocks noChangeAspect="1"/>
          </p:cNvPicPr>
          <p:nvPr/>
        </p:nvPicPr>
        <p:blipFill>
          <a:blip r:embed="rId12"/>
          <a:stretch>
            <a:fillRect/>
          </a:stretch>
        </p:blipFill>
        <p:spPr>
          <a:xfrm>
            <a:off x="244749" y="7477062"/>
            <a:ext cx="2104119" cy="2523744"/>
          </a:xfrm>
          <a:prstGeom prst="rect">
            <a:avLst/>
          </a:prstGeom>
        </p:spPr>
      </p:pic>
      <p:pic>
        <p:nvPicPr>
          <p:cNvPr id="28" name="Picture 27">
            <a:extLst>
              <a:ext uri="{FF2B5EF4-FFF2-40B4-BE49-F238E27FC236}">
                <a16:creationId xmlns:a16="http://schemas.microsoft.com/office/drawing/2014/main" id="{3C798E68-EB41-2D6F-2755-3D9A5AA80D4C}"/>
              </a:ext>
            </a:extLst>
          </p:cNvPr>
          <p:cNvPicPr>
            <a:picLocks noChangeAspect="1"/>
          </p:cNvPicPr>
          <p:nvPr/>
        </p:nvPicPr>
        <p:blipFill rotWithShape="1">
          <a:blip r:embed="rId13"/>
          <a:srcRect t="555"/>
          <a:stretch/>
        </p:blipFill>
        <p:spPr>
          <a:xfrm>
            <a:off x="2761020" y="7477062"/>
            <a:ext cx="2118594" cy="2523744"/>
          </a:xfrm>
          <a:prstGeom prst="rect">
            <a:avLst/>
          </a:prstGeom>
        </p:spPr>
      </p:pic>
      <p:pic>
        <p:nvPicPr>
          <p:cNvPr id="29" name="Picture 28">
            <a:extLst>
              <a:ext uri="{FF2B5EF4-FFF2-40B4-BE49-F238E27FC236}">
                <a16:creationId xmlns:a16="http://schemas.microsoft.com/office/drawing/2014/main" id="{7F8BDC1E-B3FC-14A0-C3A9-E011A4E69CEA}"/>
              </a:ext>
            </a:extLst>
          </p:cNvPr>
          <p:cNvPicPr>
            <a:picLocks noChangeAspect="1"/>
          </p:cNvPicPr>
          <p:nvPr/>
        </p:nvPicPr>
        <p:blipFill>
          <a:blip r:embed="rId14"/>
          <a:stretch>
            <a:fillRect/>
          </a:stretch>
        </p:blipFill>
        <p:spPr>
          <a:xfrm>
            <a:off x="5139053" y="7477062"/>
            <a:ext cx="2122239" cy="2523744"/>
          </a:xfrm>
          <a:prstGeom prst="rect">
            <a:avLst/>
          </a:prstGeom>
        </p:spPr>
      </p:pic>
    </p:spTree>
    <p:extLst>
      <p:ext uri="{BB962C8B-B14F-4D97-AF65-F5344CB8AC3E}">
        <p14:creationId xmlns:p14="http://schemas.microsoft.com/office/powerpoint/2010/main" val="1734880967"/>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5">
            <a:extLst>
              <a:ext uri="{FF2B5EF4-FFF2-40B4-BE49-F238E27FC236}">
                <a16:creationId xmlns:a16="http://schemas.microsoft.com/office/drawing/2014/main" id="{0725EFCA-A0A1-B969-4277-346B24D0FDF9}"/>
              </a:ext>
            </a:extLst>
          </p:cNvPr>
          <p:cNvSpPr txBox="1"/>
          <p:nvPr/>
        </p:nvSpPr>
        <p:spPr>
          <a:xfrm>
            <a:off x="3028736" y="439619"/>
            <a:ext cx="4743664" cy="1200329"/>
          </a:xfrm>
          <a:prstGeom prst="rect">
            <a:avLst/>
          </a:prstGeom>
          <a:noFill/>
        </p:spPr>
        <p:txBody>
          <a:bodyPr wrap="square" lIns="91440" tIns="45720" rIns="91440" bIns="45720" rtlCol="0" anchor="t">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3600">
                <a:solidFill>
                  <a:schemeClr val="bg1"/>
                </a:solidFill>
                <a:latin typeface="Haettenschweiler"/>
              </a:rPr>
              <a:t>Promociones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3600" err="1">
                <a:solidFill>
                  <a:schemeClr val="bg1"/>
                </a:solidFill>
                <a:latin typeface="Haettenschweiler"/>
              </a:rPr>
              <a:t>Septiembre</a:t>
            </a:r>
            <a:r>
              <a:rPr lang="en-US" sz="3600">
                <a:solidFill>
                  <a:schemeClr val="bg1"/>
                </a:solidFill>
                <a:latin typeface="Haettenschweiler"/>
              </a:rPr>
              <a:t> – </a:t>
            </a:r>
            <a:r>
              <a:rPr lang="en-US" sz="3600" err="1">
                <a:solidFill>
                  <a:schemeClr val="bg1"/>
                </a:solidFill>
                <a:latin typeface="Haettenschweiler"/>
              </a:rPr>
              <a:t>Diciembre</a:t>
            </a:r>
            <a:r>
              <a:rPr lang="en-US" sz="3600">
                <a:solidFill>
                  <a:schemeClr val="bg1"/>
                </a:solidFill>
                <a:latin typeface="Haettenschweiler"/>
              </a:rPr>
              <a:t> 2023 </a:t>
            </a:r>
          </a:p>
        </p:txBody>
      </p:sp>
      <p:pic>
        <p:nvPicPr>
          <p:cNvPr id="16" name="Picture 15">
            <a:extLst>
              <a:ext uri="{FF2B5EF4-FFF2-40B4-BE49-F238E27FC236}">
                <a16:creationId xmlns:a16="http://schemas.microsoft.com/office/drawing/2014/main" id="{EA4690FB-F62F-08E8-6972-C405684F4BA7}"/>
              </a:ext>
            </a:extLst>
          </p:cNvPr>
          <p:cNvPicPr>
            <a:picLocks noChangeAspect="1"/>
          </p:cNvPicPr>
          <p:nvPr/>
        </p:nvPicPr>
        <p:blipFill>
          <a:blip r:embed="rId2"/>
          <a:stretch>
            <a:fillRect/>
          </a:stretch>
        </p:blipFill>
        <p:spPr>
          <a:xfrm>
            <a:off x="2550907" y="9772471"/>
            <a:ext cx="5221493" cy="1200329"/>
          </a:xfrm>
          <a:prstGeom prst="rect">
            <a:avLst/>
          </a:prstGeom>
        </p:spPr>
      </p:pic>
      <p:pic>
        <p:nvPicPr>
          <p:cNvPr id="4" name="Graphic 3">
            <a:extLst>
              <a:ext uri="{FF2B5EF4-FFF2-40B4-BE49-F238E27FC236}">
                <a16:creationId xmlns:a16="http://schemas.microsoft.com/office/drawing/2014/main" id="{B40A3E1A-61A8-34C8-2382-B11ABAC425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56" y="347825"/>
            <a:ext cx="926339" cy="926339"/>
          </a:xfrm>
          <a:prstGeom prst="rect">
            <a:avLst/>
          </a:prstGeom>
        </p:spPr>
      </p:pic>
      <p:pic>
        <p:nvPicPr>
          <p:cNvPr id="2" name="Picture 1">
            <a:extLst>
              <a:ext uri="{FF2B5EF4-FFF2-40B4-BE49-F238E27FC236}">
                <a16:creationId xmlns:a16="http://schemas.microsoft.com/office/drawing/2014/main" id="{C38A8124-0967-7C1D-9A49-7132B7CC4B65}"/>
              </a:ext>
            </a:extLst>
          </p:cNvPr>
          <p:cNvPicPr>
            <a:picLocks noChangeAspect="1"/>
          </p:cNvPicPr>
          <p:nvPr/>
        </p:nvPicPr>
        <p:blipFill>
          <a:blip r:embed="rId5"/>
          <a:stretch>
            <a:fillRect/>
          </a:stretch>
        </p:blipFill>
        <p:spPr>
          <a:xfrm>
            <a:off x="242487" y="1908458"/>
            <a:ext cx="2106381" cy="2523744"/>
          </a:xfrm>
          <a:prstGeom prst="rect">
            <a:avLst/>
          </a:prstGeom>
        </p:spPr>
      </p:pic>
      <p:pic>
        <p:nvPicPr>
          <p:cNvPr id="5" name="Picture 4">
            <a:extLst>
              <a:ext uri="{FF2B5EF4-FFF2-40B4-BE49-F238E27FC236}">
                <a16:creationId xmlns:a16="http://schemas.microsoft.com/office/drawing/2014/main" id="{E5E698A2-2A3D-262F-F6FD-4F5768593F13}"/>
              </a:ext>
            </a:extLst>
          </p:cNvPr>
          <p:cNvPicPr>
            <a:picLocks noChangeAspect="1"/>
          </p:cNvPicPr>
          <p:nvPr/>
        </p:nvPicPr>
        <p:blipFill>
          <a:blip r:embed="rId6"/>
          <a:stretch>
            <a:fillRect/>
          </a:stretch>
        </p:blipFill>
        <p:spPr>
          <a:xfrm>
            <a:off x="2686843" y="1908458"/>
            <a:ext cx="2114234" cy="2523744"/>
          </a:xfrm>
          <a:prstGeom prst="rect">
            <a:avLst/>
          </a:prstGeom>
        </p:spPr>
      </p:pic>
      <p:pic>
        <p:nvPicPr>
          <p:cNvPr id="6" name="Picture 5">
            <a:extLst>
              <a:ext uri="{FF2B5EF4-FFF2-40B4-BE49-F238E27FC236}">
                <a16:creationId xmlns:a16="http://schemas.microsoft.com/office/drawing/2014/main" id="{51666E0B-891F-897C-2C25-E2DEAC9684B0}"/>
              </a:ext>
            </a:extLst>
          </p:cNvPr>
          <p:cNvPicPr>
            <a:picLocks noChangeAspect="1"/>
          </p:cNvPicPr>
          <p:nvPr/>
        </p:nvPicPr>
        <p:blipFill>
          <a:blip r:embed="rId7"/>
          <a:stretch>
            <a:fillRect/>
          </a:stretch>
        </p:blipFill>
        <p:spPr>
          <a:xfrm>
            <a:off x="5139053" y="1908458"/>
            <a:ext cx="2103120" cy="2523744"/>
          </a:xfrm>
          <a:prstGeom prst="rect">
            <a:avLst/>
          </a:prstGeom>
        </p:spPr>
      </p:pic>
      <p:pic>
        <p:nvPicPr>
          <p:cNvPr id="8" name="Picture 7">
            <a:extLst>
              <a:ext uri="{FF2B5EF4-FFF2-40B4-BE49-F238E27FC236}">
                <a16:creationId xmlns:a16="http://schemas.microsoft.com/office/drawing/2014/main" id="{CBA0747A-B639-91C9-AF02-24D66A65D975}"/>
              </a:ext>
            </a:extLst>
          </p:cNvPr>
          <p:cNvPicPr>
            <a:picLocks noChangeAspect="1"/>
          </p:cNvPicPr>
          <p:nvPr/>
        </p:nvPicPr>
        <p:blipFill>
          <a:blip r:embed="rId8"/>
          <a:stretch>
            <a:fillRect/>
          </a:stretch>
        </p:blipFill>
        <p:spPr>
          <a:xfrm>
            <a:off x="242487" y="4692760"/>
            <a:ext cx="2112753" cy="2523744"/>
          </a:xfrm>
          <a:prstGeom prst="rect">
            <a:avLst/>
          </a:prstGeom>
        </p:spPr>
      </p:pic>
      <p:pic>
        <p:nvPicPr>
          <p:cNvPr id="10" name="Picture 9">
            <a:extLst>
              <a:ext uri="{FF2B5EF4-FFF2-40B4-BE49-F238E27FC236}">
                <a16:creationId xmlns:a16="http://schemas.microsoft.com/office/drawing/2014/main" id="{223C02F7-2560-3D44-49AE-AC2A89535BFF}"/>
              </a:ext>
            </a:extLst>
          </p:cNvPr>
          <p:cNvPicPr>
            <a:picLocks noChangeAspect="1"/>
          </p:cNvPicPr>
          <p:nvPr/>
        </p:nvPicPr>
        <p:blipFill>
          <a:blip r:embed="rId9"/>
          <a:stretch>
            <a:fillRect/>
          </a:stretch>
        </p:blipFill>
        <p:spPr>
          <a:xfrm>
            <a:off x="2690794" y="4700712"/>
            <a:ext cx="2106331" cy="2523744"/>
          </a:xfrm>
          <a:prstGeom prst="rect">
            <a:avLst/>
          </a:prstGeom>
        </p:spPr>
      </p:pic>
      <p:pic>
        <p:nvPicPr>
          <p:cNvPr id="11" name="Picture 10" descr="A close-up of a person&#10;&#10;Description automatically generated">
            <a:extLst>
              <a:ext uri="{FF2B5EF4-FFF2-40B4-BE49-F238E27FC236}">
                <a16:creationId xmlns:a16="http://schemas.microsoft.com/office/drawing/2014/main" id="{CB92DDB3-9A6C-C160-B78D-ABC20B08F7AF}"/>
              </a:ext>
            </a:extLst>
          </p:cNvPr>
          <p:cNvPicPr>
            <a:picLocks noChangeAspect="1"/>
          </p:cNvPicPr>
          <p:nvPr/>
        </p:nvPicPr>
        <p:blipFill>
          <a:blip r:embed="rId10"/>
          <a:stretch>
            <a:fillRect/>
          </a:stretch>
        </p:blipFill>
        <p:spPr>
          <a:xfrm>
            <a:off x="5132679" y="4700711"/>
            <a:ext cx="2104673" cy="2523744"/>
          </a:xfrm>
          <a:prstGeom prst="rect">
            <a:avLst/>
          </a:prstGeom>
        </p:spPr>
      </p:pic>
      <p:pic>
        <p:nvPicPr>
          <p:cNvPr id="12" name="Picture 11" descr="A person in a suit smiling&#10;&#10;Description automatically generated">
            <a:extLst>
              <a:ext uri="{FF2B5EF4-FFF2-40B4-BE49-F238E27FC236}">
                <a16:creationId xmlns:a16="http://schemas.microsoft.com/office/drawing/2014/main" id="{F90FA27C-8971-1867-A5DE-52CD81017F99}"/>
              </a:ext>
            </a:extLst>
          </p:cNvPr>
          <p:cNvPicPr>
            <a:picLocks noChangeAspect="1"/>
          </p:cNvPicPr>
          <p:nvPr/>
        </p:nvPicPr>
        <p:blipFill>
          <a:blip r:embed="rId11"/>
          <a:stretch>
            <a:fillRect/>
          </a:stretch>
        </p:blipFill>
        <p:spPr>
          <a:xfrm>
            <a:off x="242487" y="7477062"/>
            <a:ext cx="2105903" cy="2523744"/>
          </a:xfrm>
          <a:prstGeom prst="rect">
            <a:avLst/>
          </a:prstGeom>
        </p:spPr>
      </p:pic>
    </p:spTree>
    <p:extLst>
      <p:ext uri="{BB962C8B-B14F-4D97-AF65-F5344CB8AC3E}">
        <p14:creationId xmlns:p14="http://schemas.microsoft.com/office/powerpoint/2010/main" val="1088695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group of colored circles with a logo&#10;&#10;Description automatically generated">
            <a:extLst>
              <a:ext uri="{FF2B5EF4-FFF2-40B4-BE49-F238E27FC236}">
                <a16:creationId xmlns:a16="http://schemas.microsoft.com/office/drawing/2014/main" id="{77DB6241-2EAD-6A09-7DC1-B78EE5869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8890" y="3705417"/>
            <a:ext cx="3091463" cy="713415"/>
          </a:xfrm>
          <a:prstGeom prst="rect">
            <a:avLst/>
          </a:prstGeom>
        </p:spPr>
      </p:pic>
      <p:pic>
        <p:nvPicPr>
          <p:cNvPr id="5" name="Picture 4">
            <a:extLst>
              <a:ext uri="{FF2B5EF4-FFF2-40B4-BE49-F238E27FC236}">
                <a16:creationId xmlns:a16="http://schemas.microsoft.com/office/drawing/2014/main" id="{198DD0F8-6D60-5E87-E5BC-B8D1AF971E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279" y="1431207"/>
            <a:ext cx="2185976" cy="768293"/>
          </a:xfrm>
          <a:prstGeom prst="rect">
            <a:avLst/>
          </a:prstGeom>
        </p:spPr>
      </p:pic>
      <p:sp>
        <p:nvSpPr>
          <p:cNvPr id="6" name="Rectangle 5">
            <a:extLst>
              <a:ext uri="{FF2B5EF4-FFF2-40B4-BE49-F238E27FC236}">
                <a16:creationId xmlns:a16="http://schemas.microsoft.com/office/drawing/2014/main" id="{5AF9D938-572D-9732-B2DA-5798CB3961F6}"/>
              </a:ext>
            </a:extLst>
          </p:cNvPr>
          <p:cNvSpPr/>
          <p:nvPr/>
        </p:nvSpPr>
        <p:spPr>
          <a:xfrm rot="21297079">
            <a:off x="612927" y="963673"/>
            <a:ext cx="3380851" cy="292243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36236F8-6F49-9D83-9DF4-7B65342A3920}"/>
              </a:ext>
            </a:extLst>
          </p:cNvPr>
          <p:cNvSpPr txBox="1"/>
          <p:nvPr/>
        </p:nvSpPr>
        <p:spPr>
          <a:xfrm>
            <a:off x="4750008" y="3409278"/>
            <a:ext cx="2662518" cy="369332"/>
          </a:xfrm>
          <a:prstGeom prst="rect">
            <a:avLst/>
          </a:prstGeom>
          <a:noFill/>
        </p:spPr>
        <p:txBody>
          <a:bodyPr wrap="square" rtlCol="0">
            <a:spAutoFit/>
          </a:bodyPr>
          <a:lstStyle/>
          <a:p>
            <a:pPr algn="ctr"/>
            <a:r>
              <a:rPr lang="en-US" b="1">
                <a:solidFill>
                  <a:schemeClr val="tx1">
                    <a:lumMod val="75000"/>
                    <a:lumOff val="25000"/>
                  </a:schemeClr>
                </a:solidFill>
                <a:latin typeface="Montserrat Bold"/>
              </a:rPr>
              <a:t>I Care About</a:t>
            </a:r>
          </a:p>
        </p:txBody>
      </p:sp>
      <p:sp>
        <p:nvSpPr>
          <p:cNvPr id="8" name="Rectangle 7">
            <a:extLst>
              <a:ext uri="{FF2B5EF4-FFF2-40B4-BE49-F238E27FC236}">
                <a16:creationId xmlns:a16="http://schemas.microsoft.com/office/drawing/2014/main" id="{9E49D7E4-082E-F9A2-A6AB-4E798DE9F063}"/>
              </a:ext>
            </a:extLst>
          </p:cNvPr>
          <p:cNvSpPr/>
          <p:nvPr/>
        </p:nvSpPr>
        <p:spPr>
          <a:xfrm>
            <a:off x="705394" y="4566878"/>
            <a:ext cx="6618515" cy="5768154"/>
          </a:xfrm>
          <a:custGeom>
            <a:avLst/>
            <a:gdLst>
              <a:gd name="connsiteX0" fmla="*/ 0 w 6618515"/>
              <a:gd name="connsiteY0" fmla="*/ 0 h 5768154"/>
              <a:gd name="connsiteX1" fmla="*/ 6618515 w 6618515"/>
              <a:gd name="connsiteY1" fmla="*/ 0 h 5768154"/>
              <a:gd name="connsiteX2" fmla="*/ 6618515 w 6618515"/>
              <a:gd name="connsiteY2" fmla="*/ 5768154 h 5768154"/>
              <a:gd name="connsiteX3" fmla="*/ 0 w 6618515"/>
              <a:gd name="connsiteY3" fmla="*/ 5768154 h 5768154"/>
              <a:gd name="connsiteX4" fmla="*/ 0 w 6618515"/>
              <a:gd name="connsiteY4" fmla="*/ 0 h 5768154"/>
              <a:gd name="connsiteX0" fmla="*/ 0 w 6618515"/>
              <a:gd name="connsiteY0" fmla="*/ 0 h 5768154"/>
              <a:gd name="connsiteX1" fmla="*/ 6618515 w 6618515"/>
              <a:gd name="connsiteY1" fmla="*/ 0 h 5768154"/>
              <a:gd name="connsiteX2" fmla="*/ 6618515 w 6618515"/>
              <a:gd name="connsiteY2" fmla="*/ 5768154 h 5768154"/>
              <a:gd name="connsiteX3" fmla="*/ 0 w 6618515"/>
              <a:gd name="connsiteY3" fmla="*/ 5768154 h 5768154"/>
              <a:gd name="connsiteX4" fmla="*/ 0 w 6618515"/>
              <a:gd name="connsiteY4" fmla="*/ 0 h 57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8515" h="5768154" fill="none" extrusionOk="0">
                <a:moveTo>
                  <a:pt x="0" y="0"/>
                </a:moveTo>
                <a:cubicBezTo>
                  <a:pt x="1163375" y="-9325"/>
                  <a:pt x="4976182" y="-190944"/>
                  <a:pt x="6618515" y="0"/>
                </a:cubicBezTo>
                <a:cubicBezTo>
                  <a:pt x="6600675" y="1355203"/>
                  <a:pt x="6360798" y="4340877"/>
                  <a:pt x="6618515" y="5768154"/>
                </a:cubicBezTo>
                <a:cubicBezTo>
                  <a:pt x="4299243" y="5649904"/>
                  <a:pt x="3068965" y="6016973"/>
                  <a:pt x="0" y="5768154"/>
                </a:cubicBezTo>
                <a:cubicBezTo>
                  <a:pt x="51748" y="3309181"/>
                  <a:pt x="245867" y="1946847"/>
                  <a:pt x="0" y="0"/>
                </a:cubicBezTo>
                <a:close/>
              </a:path>
              <a:path w="6618515" h="5768154" stroke="0" extrusionOk="0">
                <a:moveTo>
                  <a:pt x="0" y="0"/>
                </a:moveTo>
                <a:cubicBezTo>
                  <a:pt x="2301409" y="114640"/>
                  <a:pt x="5058249" y="224708"/>
                  <a:pt x="6618515" y="0"/>
                </a:cubicBezTo>
                <a:cubicBezTo>
                  <a:pt x="6561960" y="2675639"/>
                  <a:pt x="6711317" y="3655703"/>
                  <a:pt x="6618515" y="5768154"/>
                </a:cubicBezTo>
                <a:cubicBezTo>
                  <a:pt x="4764234" y="6152483"/>
                  <a:pt x="2460163" y="5776999"/>
                  <a:pt x="0" y="5768154"/>
                </a:cubicBezTo>
                <a:cubicBezTo>
                  <a:pt x="128780" y="4495247"/>
                  <a:pt x="-120679" y="1786331"/>
                  <a:pt x="0" y="0"/>
                </a:cubicBezTo>
                <a:close/>
              </a:path>
              <a:path w="6618515" h="5768154" fill="none" stroke="0" extrusionOk="0">
                <a:moveTo>
                  <a:pt x="0" y="0"/>
                </a:moveTo>
                <a:cubicBezTo>
                  <a:pt x="764440" y="-86541"/>
                  <a:pt x="4778503" y="27261"/>
                  <a:pt x="6618515" y="0"/>
                </a:cubicBezTo>
                <a:cubicBezTo>
                  <a:pt x="6889476" y="1409950"/>
                  <a:pt x="6432935" y="4170255"/>
                  <a:pt x="6618515" y="5768154"/>
                </a:cubicBezTo>
                <a:cubicBezTo>
                  <a:pt x="4254761" y="5770532"/>
                  <a:pt x="3160734" y="5999098"/>
                  <a:pt x="0" y="5768154"/>
                </a:cubicBezTo>
                <a:cubicBezTo>
                  <a:pt x="-120000" y="3214065"/>
                  <a:pt x="272798" y="2003041"/>
                  <a:pt x="0" y="0"/>
                </a:cubicBezTo>
                <a:close/>
              </a:path>
            </a:pathLst>
          </a:custGeom>
          <a:solidFill>
            <a:schemeClr val="bg1"/>
          </a:solidFill>
          <a:ln w="28575" cap="rnd">
            <a:solidFill>
              <a:srgbClr val="3A7B3B"/>
            </a:solidFill>
            <a:miter lim="800000"/>
            <a:extLst>
              <a:ext uri="{C807C97D-BFC1-408E-A445-0C87EB9F89A2}">
                <ask:lineSketchStyleProps xmlns:ask="http://schemas.microsoft.com/office/drawing/2018/sketchyshapes" sd="1219033472">
                  <a:custGeom>
                    <a:avLst/>
                    <a:gdLst>
                      <a:gd name="connsiteX0" fmla="*/ 0 w 6618515"/>
                      <a:gd name="connsiteY0" fmla="*/ 0 h 5768154"/>
                      <a:gd name="connsiteX1" fmla="*/ 6618515 w 6618515"/>
                      <a:gd name="connsiteY1" fmla="*/ 0 h 5768154"/>
                      <a:gd name="connsiteX2" fmla="*/ 6618515 w 6618515"/>
                      <a:gd name="connsiteY2" fmla="*/ 5768154 h 5768154"/>
                      <a:gd name="connsiteX3" fmla="*/ 0 w 6618515"/>
                      <a:gd name="connsiteY3" fmla="*/ 5768154 h 5768154"/>
                      <a:gd name="connsiteX4" fmla="*/ 0 w 6618515"/>
                      <a:gd name="connsiteY4" fmla="*/ 0 h 57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8515" h="5768154" fill="none" extrusionOk="0">
                        <a:moveTo>
                          <a:pt x="0" y="0"/>
                        </a:moveTo>
                        <a:cubicBezTo>
                          <a:pt x="824438" y="-49533"/>
                          <a:pt x="4890596" y="-14809"/>
                          <a:pt x="6618515" y="0"/>
                        </a:cubicBezTo>
                        <a:cubicBezTo>
                          <a:pt x="6706154" y="1371356"/>
                          <a:pt x="6545836" y="4166665"/>
                          <a:pt x="6618515" y="5768154"/>
                        </a:cubicBezTo>
                        <a:cubicBezTo>
                          <a:pt x="4306585" y="5719923"/>
                          <a:pt x="3187237" y="5852609"/>
                          <a:pt x="0" y="5768154"/>
                        </a:cubicBezTo>
                        <a:cubicBezTo>
                          <a:pt x="-38581" y="3258611"/>
                          <a:pt x="63341" y="1902961"/>
                          <a:pt x="0" y="0"/>
                        </a:cubicBezTo>
                        <a:close/>
                      </a:path>
                      <a:path w="6618515" h="5768154" stroke="0" extrusionOk="0">
                        <a:moveTo>
                          <a:pt x="0" y="0"/>
                        </a:moveTo>
                        <a:cubicBezTo>
                          <a:pt x="2326173" y="118645"/>
                          <a:pt x="4925339" y="116012"/>
                          <a:pt x="6618515" y="0"/>
                        </a:cubicBezTo>
                        <a:cubicBezTo>
                          <a:pt x="6485633" y="2562019"/>
                          <a:pt x="6703466" y="3574394"/>
                          <a:pt x="6618515" y="5768154"/>
                        </a:cubicBezTo>
                        <a:cubicBezTo>
                          <a:pt x="4602108" y="5902754"/>
                          <a:pt x="2324611" y="5610958"/>
                          <a:pt x="0" y="5768154"/>
                        </a:cubicBezTo>
                        <a:cubicBezTo>
                          <a:pt x="-20187" y="4625675"/>
                          <a:pt x="-152480" y="1935916"/>
                          <a:pt x="0" y="0"/>
                        </a:cubicBezTo>
                        <a:close/>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150820-65E3-2515-A329-9C17C2AE366E}"/>
              </a:ext>
            </a:extLst>
          </p:cNvPr>
          <p:cNvSpPr txBox="1"/>
          <p:nvPr/>
        </p:nvSpPr>
        <p:spPr>
          <a:xfrm>
            <a:off x="870980" y="4628293"/>
            <a:ext cx="6030440" cy="1107996"/>
          </a:xfrm>
          <a:prstGeom prst="rect">
            <a:avLst/>
          </a:prstGeom>
          <a:noFill/>
        </p:spPr>
        <p:txBody>
          <a:bodyPr wrap="square" lIns="91440" tIns="45720" rIns="91440" bIns="45720" rtlCol="0" anchor="t">
            <a:spAutoFit/>
          </a:bodyPr>
          <a:lstStyle/>
          <a:p>
            <a:pPr algn="ctr"/>
            <a:r>
              <a:rPr lang="es-DO" sz="2200" b="1" dirty="0">
                <a:solidFill>
                  <a:srgbClr val="373F8E"/>
                </a:solidFill>
                <a:latin typeface="Arial Nova Cond"/>
              </a:rPr>
              <a:t>Nos interesa conocer tu Historia...</a:t>
            </a:r>
            <a:endParaRPr lang="en-US" dirty="0">
              <a:solidFill>
                <a:srgbClr val="000000"/>
              </a:solidFill>
              <a:latin typeface="Calibri" panose="020F0502020204030204"/>
              <a:cs typeface="Calibri" panose="020F0502020204030204"/>
            </a:endParaRPr>
          </a:p>
          <a:p>
            <a:pPr algn="ctr"/>
            <a:r>
              <a:rPr lang="es-DO" sz="2200" b="1">
                <a:solidFill>
                  <a:srgbClr val="373F8E"/>
                </a:solidFill>
                <a:latin typeface="Arial Nova Cond"/>
              </a:rPr>
              <a:t>Has utilizado, alguien de tu familia o algún amigo un </a:t>
            </a:r>
            <a:r>
              <a:rPr lang="es-DO" sz="2200" b="1" dirty="0">
                <a:solidFill>
                  <a:srgbClr val="373F8E"/>
                </a:solidFill>
                <a:latin typeface="Arial Nova Cond"/>
              </a:rPr>
              <a:t>producto Baxter?</a:t>
            </a:r>
            <a:endParaRPr lang="es-DO" sz="2200" b="1">
              <a:solidFill>
                <a:srgbClr val="373F8E"/>
              </a:solidFill>
              <a:latin typeface="Arial Nova Cond"/>
            </a:endParaRPr>
          </a:p>
        </p:txBody>
      </p:sp>
      <p:pic>
        <p:nvPicPr>
          <p:cNvPr id="11" name="Picture 10" descr="A qr code on a blue and yellow background&#10;&#10;Description automatically generated">
            <a:extLst>
              <a:ext uri="{FF2B5EF4-FFF2-40B4-BE49-F238E27FC236}">
                <a16:creationId xmlns:a16="http://schemas.microsoft.com/office/drawing/2014/main" id="{53F25AE8-2A2B-EAC4-9E81-93F69374E240}"/>
              </a:ext>
            </a:extLst>
          </p:cNvPr>
          <p:cNvPicPr>
            <a:picLocks noChangeAspect="1"/>
          </p:cNvPicPr>
          <p:nvPr/>
        </p:nvPicPr>
        <p:blipFill>
          <a:blip r:embed="rId5"/>
          <a:stretch>
            <a:fillRect/>
          </a:stretch>
        </p:blipFill>
        <p:spPr>
          <a:xfrm>
            <a:off x="2041996" y="6119232"/>
            <a:ext cx="3883414" cy="3886200"/>
          </a:xfrm>
          <a:prstGeom prst="rect">
            <a:avLst/>
          </a:prstGeom>
        </p:spPr>
      </p:pic>
    </p:spTree>
    <p:extLst>
      <p:ext uri="{BB962C8B-B14F-4D97-AF65-F5344CB8AC3E}">
        <p14:creationId xmlns:p14="http://schemas.microsoft.com/office/powerpoint/2010/main" val="4116901258"/>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34B3B2-92CA-EAAF-92E1-916CB6968740}"/>
              </a:ext>
            </a:extLst>
          </p:cNvPr>
          <p:cNvSpPr txBox="1"/>
          <p:nvPr/>
        </p:nvSpPr>
        <p:spPr>
          <a:xfrm>
            <a:off x="434990" y="180698"/>
            <a:ext cx="3220239" cy="1508105"/>
          </a:xfrm>
          <a:prstGeom prst="rect">
            <a:avLst/>
          </a:prstGeom>
          <a:noFill/>
        </p:spPr>
        <p:txBody>
          <a:bodyPr wrap="square" lIns="91440" tIns="45720" rIns="91440" bIns="45720" anchor="t">
            <a:spAutoFit/>
          </a:bodyPr>
          <a:lstStyle/>
          <a:p>
            <a:r>
              <a:rPr lang="es-DO" sz="3000" b="1" spc="300">
                <a:solidFill>
                  <a:schemeClr val="bg1"/>
                </a:solidFill>
                <a:latin typeface="Arial"/>
                <a:cs typeface="Arial"/>
              </a:rPr>
              <a:t>LOS HÉROES</a:t>
            </a:r>
          </a:p>
          <a:p>
            <a:r>
              <a:rPr lang="en-US" sz="3200">
                <a:solidFill>
                  <a:schemeClr val="bg1"/>
                </a:solidFill>
                <a:latin typeface="Haettenschweiler"/>
              </a:rPr>
              <a:t>Sept – </a:t>
            </a:r>
            <a:r>
              <a:rPr lang="en-US" sz="3200" err="1">
                <a:solidFill>
                  <a:schemeClr val="bg1"/>
                </a:solidFill>
                <a:latin typeface="Haettenschweiler"/>
              </a:rPr>
              <a:t>Dic</a:t>
            </a:r>
            <a:r>
              <a:rPr lang="en-US" sz="3200">
                <a:solidFill>
                  <a:schemeClr val="bg1"/>
                </a:solidFill>
                <a:latin typeface="Haettenschweiler"/>
              </a:rPr>
              <a:t> 2023</a:t>
            </a:r>
          </a:p>
          <a:p>
            <a:endParaRPr lang="en-US" sz="3000" b="1" spc="300">
              <a:solidFill>
                <a:schemeClr val="bg1"/>
              </a:solidFill>
              <a:latin typeface="Arial" panose="020B0604020202020204" pitchFamily="34" charset="0"/>
              <a:cs typeface="Arial" panose="020B0604020202020204" pitchFamily="34" charset="0"/>
            </a:endParaRPr>
          </a:p>
        </p:txBody>
      </p:sp>
      <p:pic>
        <p:nvPicPr>
          <p:cNvPr id="5" name="Picture 4" descr="A blue flag with white stitching&#10;&#10;Description automatically generated">
            <a:extLst>
              <a:ext uri="{FF2B5EF4-FFF2-40B4-BE49-F238E27FC236}">
                <a16:creationId xmlns:a16="http://schemas.microsoft.com/office/drawing/2014/main" id="{EB3E3CEA-7C2E-58CE-9EF7-ADC87CD0F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017" y="9722346"/>
            <a:ext cx="1654815" cy="1243104"/>
          </a:xfrm>
          <a:prstGeom prst="rect">
            <a:avLst/>
          </a:prstGeom>
        </p:spPr>
      </p:pic>
      <p:sp>
        <p:nvSpPr>
          <p:cNvPr id="19" name="TextBox 18">
            <a:extLst>
              <a:ext uri="{FF2B5EF4-FFF2-40B4-BE49-F238E27FC236}">
                <a16:creationId xmlns:a16="http://schemas.microsoft.com/office/drawing/2014/main" id="{185C3C54-02D7-FB4C-8685-9E2C239EA303}"/>
              </a:ext>
            </a:extLst>
          </p:cNvPr>
          <p:cNvSpPr txBox="1"/>
          <p:nvPr/>
        </p:nvSpPr>
        <p:spPr>
          <a:xfrm>
            <a:off x="4710363" y="4712799"/>
            <a:ext cx="2800245" cy="584775"/>
          </a:xfrm>
          <a:prstGeom prst="rect">
            <a:avLst/>
          </a:prstGeom>
          <a:noFill/>
        </p:spPr>
        <p:txBody>
          <a:bodyPr wrap="square">
            <a:spAutoFit/>
          </a:bodyPr>
          <a:lstStyle/>
          <a:p>
            <a:pPr algn="ctr">
              <a:spcBef>
                <a:spcPts val="600"/>
              </a:spcBef>
              <a:spcAft>
                <a:spcPts val="300"/>
              </a:spcAft>
            </a:pPr>
            <a:r>
              <a:rPr lang="es-DO" sz="1600" b="1" spc="300">
                <a:solidFill>
                  <a:srgbClr val="00B0F0"/>
                </a:solidFill>
                <a:latin typeface="Arial" panose="020B0604020202020204" pitchFamily="34" charset="0"/>
                <a:cs typeface="Arial" panose="020B0604020202020204" pitchFamily="34" charset="0"/>
              </a:rPr>
              <a:t>Héroes del año 2023</a:t>
            </a:r>
          </a:p>
        </p:txBody>
      </p:sp>
      <p:pic>
        <p:nvPicPr>
          <p:cNvPr id="27" name="Picture 26" descr="A blue and green logo&#10;&#10;Description automatically generated">
            <a:extLst>
              <a:ext uri="{FF2B5EF4-FFF2-40B4-BE49-F238E27FC236}">
                <a16:creationId xmlns:a16="http://schemas.microsoft.com/office/drawing/2014/main" id="{D3F1B337-271E-1431-049E-A10A3E5E2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340" y="901198"/>
            <a:ext cx="1466492" cy="1466492"/>
          </a:xfrm>
          <a:prstGeom prst="rect">
            <a:avLst/>
          </a:prstGeom>
        </p:spPr>
      </p:pic>
      <p:pic>
        <p:nvPicPr>
          <p:cNvPr id="31" name="Picture 30">
            <a:extLst>
              <a:ext uri="{FF2B5EF4-FFF2-40B4-BE49-F238E27FC236}">
                <a16:creationId xmlns:a16="http://schemas.microsoft.com/office/drawing/2014/main" id="{EAA7896A-D9DF-84A4-B51A-76886453BF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1823" y="3050192"/>
            <a:ext cx="1390451" cy="1656541"/>
          </a:xfrm>
          <a:prstGeom prst="rect">
            <a:avLst/>
          </a:prstGeom>
        </p:spPr>
      </p:pic>
      <p:sp>
        <p:nvSpPr>
          <p:cNvPr id="11" name="Rectangle 10">
            <a:extLst>
              <a:ext uri="{FF2B5EF4-FFF2-40B4-BE49-F238E27FC236}">
                <a16:creationId xmlns:a16="http://schemas.microsoft.com/office/drawing/2014/main" id="{944CFC8C-F008-7275-B6E1-D297529ACD6D}"/>
              </a:ext>
            </a:extLst>
          </p:cNvPr>
          <p:cNvSpPr/>
          <p:nvPr/>
        </p:nvSpPr>
        <p:spPr>
          <a:xfrm>
            <a:off x="324434" y="4310036"/>
            <a:ext cx="2132819" cy="1756800"/>
          </a:xfrm>
          <a:custGeom>
            <a:avLst/>
            <a:gdLst>
              <a:gd name="connsiteX0" fmla="*/ 0 w 2132819"/>
              <a:gd name="connsiteY0" fmla="*/ 0 h 1756800"/>
              <a:gd name="connsiteX1" fmla="*/ 533205 w 2132819"/>
              <a:gd name="connsiteY1" fmla="*/ 0 h 1756800"/>
              <a:gd name="connsiteX2" fmla="*/ 1023753 w 2132819"/>
              <a:gd name="connsiteY2" fmla="*/ 0 h 1756800"/>
              <a:gd name="connsiteX3" fmla="*/ 1578286 w 2132819"/>
              <a:gd name="connsiteY3" fmla="*/ 0 h 1756800"/>
              <a:gd name="connsiteX4" fmla="*/ 2132819 w 2132819"/>
              <a:gd name="connsiteY4" fmla="*/ 0 h 1756800"/>
              <a:gd name="connsiteX5" fmla="*/ 2132819 w 2132819"/>
              <a:gd name="connsiteY5" fmla="*/ 550464 h 1756800"/>
              <a:gd name="connsiteX6" fmla="*/ 2132819 w 2132819"/>
              <a:gd name="connsiteY6" fmla="*/ 1118496 h 1756800"/>
              <a:gd name="connsiteX7" fmla="*/ 2132819 w 2132819"/>
              <a:gd name="connsiteY7" fmla="*/ 1756800 h 1756800"/>
              <a:gd name="connsiteX8" fmla="*/ 1620942 w 2132819"/>
              <a:gd name="connsiteY8" fmla="*/ 1756800 h 1756800"/>
              <a:gd name="connsiteX9" fmla="*/ 1045081 w 2132819"/>
              <a:gd name="connsiteY9" fmla="*/ 1756800 h 1756800"/>
              <a:gd name="connsiteX10" fmla="*/ 469220 w 2132819"/>
              <a:gd name="connsiteY10" fmla="*/ 1756800 h 1756800"/>
              <a:gd name="connsiteX11" fmla="*/ 0 w 2132819"/>
              <a:gd name="connsiteY11" fmla="*/ 1756800 h 1756800"/>
              <a:gd name="connsiteX12" fmla="*/ 0 w 2132819"/>
              <a:gd name="connsiteY12" fmla="*/ 1171200 h 1756800"/>
              <a:gd name="connsiteX13" fmla="*/ 0 w 2132819"/>
              <a:gd name="connsiteY13" fmla="*/ 585600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111072" y="-5245"/>
                  <a:pt x="393674" y="-19051"/>
                  <a:pt x="533205" y="0"/>
                </a:cubicBezTo>
                <a:cubicBezTo>
                  <a:pt x="672737" y="19051"/>
                  <a:pt x="856156" y="15753"/>
                  <a:pt x="1023753" y="0"/>
                </a:cubicBezTo>
                <a:cubicBezTo>
                  <a:pt x="1191350" y="-15753"/>
                  <a:pt x="1418824" y="-12913"/>
                  <a:pt x="1578286" y="0"/>
                </a:cubicBezTo>
                <a:cubicBezTo>
                  <a:pt x="1737748" y="12913"/>
                  <a:pt x="2013300" y="-339"/>
                  <a:pt x="2132819" y="0"/>
                </a:cubicBezTo>
                <a:cubicBezTo>
                  <a:pt x="2112408" y="251015"/>
                  <a:pt x="2106083" y="347301"/>
                  <a:pt x="2132819" y="550464"/>
                </a:cubicBezTo>
                <a:cubicBezTo>
                  <a:pt x="2159555" y="753627"/>
                  <a:pt x="2113410" y="988493"/>
                  <a:pt x="2132819" y="1118496"/>
                </a:cubicBezTo>
                <a:cubicBezTo>
                  <a:pt x="2152228" y="1248499"/>
                  <a:pt x="2145049" y="1526537"/>
                  <a:pt x="2132819" y="1756800"/>
                </a:cubicBezTo>
                <a:cubicBezTo>
                  <a:pt x="1996062" y="1773821"/>
                  <a:pt x="1730099" y="1764562"/>
                  <a:pt x="1620942" y="1756800"/>
                </a:cubicBezTo>
                <a:cubicBezTo>
                  <a:pt x="1511785" y="1749038"/>
                  <a:pt x="1317294" y="1741881"/>
                  <a:pt x="1045081" y="1756800"/>
                </a:cubicBezTo>
                <a:cubicBezTo>
                  <a:pt x="772868" y="1771719"/>
                  <a:pt x="639895" y="1773396"/>
                  <a:pt x="469220" y="1756800"/>
                </a:cubicBezTo>
                <a:cubicBezTo>
                  <a:pt x="298545" y="1740204"/>
                  <a:pt x="94970" y="1753471"/>
                  <a:pt x="0" y="1756800"/>
                </a:cubicBezTo>
                <a:cubicBezTo>
                  <a:pt x="11013" y="1506636"/>
                  <a:pt x="-18998" y="1436316"/>
                  <a:pt x="0" y="1171200"/>
                </a:cubicBezTo>
                <a:cubicBezTo>
                  <a:pt x="18998" y="906084"/>
                  <a:pt x="-2005" y="847279"/>
                  <a:pt x="0" y="585600"/>
                </a:cubicBezTo>
                <a:cubicBezTo>
                  <a:pt x="2005" y="323921"/>
                  <a:pt x="12682" y="122201"/>
                  <a:pt x="0" y="0"/>
                </a:cubicBezTo>
                <a:close/>
              </a:path>
            </a:pathLst>
          </a:custGeom>
          <a:noFill/>
          <a:ln w="38100">
            <a:solidFill>
              <a:srgbClr val="383F8F"/>
            </a:solidFill>
            <a:extLst>
              <a:ext uri="{C807C97D-BFC1-408E-A445-0C87EB9F89A2}">
                <ask:lineSketchStyleProps xmlns:ask="http://schemas.microsoft.com/office/drawing/2018/sketchyshapes" sd="1054561846">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DFC678D-83AF-911F-AA15-8A7A2A0D4770}"/>
              </a:ext>
            </a:extLst>
          </p:cNvPr>
          <p:cNvSpPr/>
          <p:nvPr/>
        </p:nvSpPr>
        <p:spPr>
          <a:xfrm>
            <a:off x="2577544" y="4396291"/>
            <a:ext cx="2132819" cy="1756800"/>
          </a:xfrm>
          <a:custGeom>
            <a:avLst/>
            <a:gdLst>
              <a:gd name="connsiteX0" fmla="*/ 0 w 2132819"/>
              <a:gd name="connsiteY0" fmla="*/ 0 h 1756800"/>
              <a:gd name="connsiteX1" fmla="*/ 533205 w 2132819"/>
              <a:gd name="connsiteY1" fmla="*/ 0 h 1756800"/>
              <a:gd name="connsiteX2" fmla="*/ 1109066 w 2132819"/>
              <a:gd name="connsiteY2" fmla="*/ 0 h 1756800"/>
              <a:gd name="connsiteX3" fmla="*/ 1578286 w 2132819"/>
              <a:gd name="connsiteY3" fmla="*/ 0 h 1756800"/>
              <a:gd name="connsiteX4" fmla="*/ 2132819 w 2132819"/>
              <a:gd name="connsiteY4" fmla="*/ 0 h 1756800"/>
              <a:gd name="connsiteX5" fmla="*/ 2132819 w 2132819"/>
              <a:gd name="connsiteY5" fmla="*/ 585600 h 1756800"/>
              <a:gd name="connsiteX6" fmla="*/ 2132819 w 2132819"/>
              <a:gd name="connsiteY6" fmla="*/ 1118496 h 1756800"/>
              <a:gd name="connsiteX7" fmla="*/ 2132819 w 2132819"/>
              <a:gd name="connsiteY7" fmla="*/ 1756800 h 1756800"/>
              <a:gd name="connsiteX8" fmla="*/ 1599614 w 2132819"/>
              <a:gd name="connsiteY8" fmla="*/ 1756800 h 1756800"/>
              <a:gd name="connsiteX9" fmla="*/ 1045081 w 2132819"/>
              <a:gd name="connsiteY9" fmla="*/ 1756800 h 1756800"/>
              <a:gd name="connsiteX10" fmla="*/ 533205 w 2132819"/>
              <a:gd name="connsiteY10" fmla="*/ 1756800 h 1756800"/>
              <a:gd name="connsiteX11" fmla="*/ 0 w 2132819"/>
              <a:gd name="connsiteY11" fmla="*/ 1756800 h 1756800"/>
              <a:gd name="connsiteX12" fmla="*/ 0 w 2132819"/>
              <a:gd name="connsiteY12" fmla="*/ 1188768 h 1756800"/>
              <a:gd name="connsiteX13" fmla="*/ 0 w 2132819"/>
              <a:gd name="connsiteY13" fmla="*/ 568032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194362" y="25335"/>
                  <a:pt x="414780" y="13454"/>
                  <a:pt x="533205" y="0"/>
                </a:cubicBezTo>
                <a:cubicBezTo>
                  <a:pt x="651630" y="-13454"/>
                  <a:pt x="941074" y="-4490"/>
                  <a:pt x="1109066" y="0"/>
                </a:cubicBezTo>
                <a:cubicBezTo>
                  <a:pt x="1277058" y="4490"/>
                  <a:pt x="1358847" y="-4505"/>
                  <a:pt x="1578286" y="0"/>
                </a:cubicBezTo>
                <a:cubicBezTo>
                  <a:pt x="1797725" y="4505"/>
                  <a:pt x="1915427" y="-4202"/>
                  <a:pt x="2132819" y="0"/>
                </a:cubicBezTo>
                <a:cubicBezTo>
                  <a:pt x="2145423" y="251496"/>
                  <a:pt x="2121779" y="354799"/>
                  <a:pt x="2132819" y="585600"/>
                </a:cubicBezTo>
                <a:cubicBezTo>
                  <a:pt x="2143859" y="816401"/>
                  <a:pt x="2137767" y="866177"/>
                  <a:pt x="2132819" y="1118496"/>
                </a:cubicBezTo>
                <a:cubicBezTo>
                  <a:pt x="2127871" y="1370815"/>
                  <a:pt x="2124033" y="1452592"/>
                  <a:pt x="2132819" y="1756800"/>
                </a:cubicBezTo>
                <a:cubicBezTo>
                  <a:pt x="1870798" y="1768776"/>
                  <a:pt x="1731891" y="1742826"/>
                  <a:pt x="1599614" y="1756800"/>
                </a:cubicBezTo>
                <a:cubicBezTo>
                  <a:pt x="1467338" y="1770774"/>
                  <a:pt x="1293703" y="1740478"/>
                  <a:pt x="1045081" y="1756800"/>
                </a:cubicBezTo>
                <a:cubicBezTo>
                  <a:pt x="796459" y="1773122"/>
                  <a:pt x="766401" y="1771529"/>
                  <a:pt x="533205" y="1756800"/>
                </a:cubicBezTo>
                <a:cubicBezTo>
                  <a:pt x="300009" y="1742071"/>
                  <a:pt x="179381" y="1781871"/>
                  <a:pt x="0" y="1756800"/>
                </a:cubicBezTo>
                <a:cubicBezTo>
                  <a:pt x="-26807" y="1548422"/>
                  <a:pt x="-17664" y="1344050"/>
                  <a:pt x="0" y="1188768"/>
                </a:cubicBezTo>
                <a:cubicBezTo>
                  <a:pt x="17664" y="1033486"/>
                  <a:pt x="10503" y="766566"/>
                  <a:pt x="0" y="568032"/>
                </a:cubicBezTo>
                <a:cubicBezTo>
                  <a:pt x="-10503" y="369498"/>
                  <a:pt x="-1573" y="214932"/>
                  <a:pt x="0" y="0"/>
                </a:cubicBezTo>
                <a:close/>
              </a:path>
            </a:pathLst>
          </a:custGeom>
          <a:noFill/>
          <a:ln w="38100">
            <a:solidFill>
              <a:srgbClr val="383F8F"/>
            </a:solidFill>
            <a:extLst>
              <a:ext uri="{C807C97D-BFC1-408E-A445-0C87EB9F89A2}">
                <ask:lineSketchStyleProps xmlns:ask="http://schemas.microsoft.com/office/drawing/2018/sketchyshapes" sd="12196778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3BD9415-9FB4-C7B2-863A-6BEE1E4D7556}"/>
              </a:ext>
            </a:extLst>
          </p:cNvPr>
          <p:cNvSpPr txBox="1"/>
          <p:nvPr/>
        </p:nvSpPr>
        <p:spPr>
          <a:xfrm>
            <a:off x="324434" y="3931138"/>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panose="020B0604020202020204" pitchFamily="34" charset="0"/>
                <a:cs typeface="Arial" panose="020B0604020202020204" pitchFamily="34" charset="0"/>
              </a:defRPr>
            </a:lvl1pPr>
          </a:lstStyle>
          <a:p>
            <a:r>
              <a:rPr lang="en-US" err="1">
                <a:solidFill>
                  <a:schemeClr val="accent3"/>
                </a:solidFill>
                <a:effectLst/>
              </a:rPr>
              <a:t>Jenery</a:t>
            </a:r>
            <a:r>
              <a:rPr lang="en-US">
                <a:solidFill>
                  <a:schemeClr val="accent3"/>
                </a:solidFill>
                <a:effectLst/>
              </a:rPr>
              <a:t> Guerrero - BB</a:t>
            </a:r>
          </a:p>
        </p:txBody>
      </p:sp>
      <p:sp>
        <p:nvSpPr>
          <p:cNvPr id="29" name="TextBox 28">
            <a:extLst>
              <a:ext uri="{FF2B5EF4-FFF2-40B4-BE49-F238E27FC236}">
                <a16:creationId xmlns:a16="http://schemas.microsoft.com/office/drawing/2014/main" id="{C96BBF7C-04FF-DA81-1F18-F2C4BA013E2D}"/>
              </a:ext>
            </a:extLst>
          </p:cNvPr>
          <p:cNvSpPr txBox="1"/>
          <p:nvPr/>
        </p:nvSpPr>
        <p:spPr>
          <a:xfrm>
            <a:off x="2588819" y="3826608"/>
            <a:ext cx="2132820"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err="1"/>
              <a:t>Estephanie</a:t>
            </a:r>
            <a:r>
              <a:rPr lang="en-US"/>
              <a:t> Díaz - BB</a:t>
            </a:r>
          </a:p>
        </p:txBody>
      </p:sp>
      <p:sp>
        <p:nvSpPr>
          <p:cNvPr id="30" name="TextBox 29">
            <a:extLst>
              <a:ext uri="{FF2B5EF4-FFF2-40B4-BE49-F238E27FC236}">
                <a16:creationId xmlns:a16="http://schemas.microsoft.com/office/drawing/2014/main" id="{9A982E6A-0EEC-370A-2989-005A7BF9595F}"/>
              </a:ext>
            </a:extLst>
          </p:cNvPr>
          <p:cNvSpPr txBox="1"/>
          <p:nvPr/>
        </p:nvSpPr>
        <p:spPr>
          <a:xfrm>
            <a:off x="324434" y="6184124"/>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a:t>Marcos Paniagua - Renal</a:t>
            </a:r>
          </a:p>
        </p:txBody>
      </p:sp>
      <p:sp>
        <p:nvSpPr>
          <p:cNvPr id="33" name="TextBox 32">
            <a:extLst>
              <a:ext uri="{FF2B5EF4-FFF2-40B4-BE49-F238E27FC236}">
                <a16:creationId xmlns:a16="http://schemas.microsoft.com/office/drawing/2014/main" id="{54D0D51B-8FE7-4A7A-5985-545FD9D4D286}"/>
              </a:ext>
            </a:extLst>
          </p:cNvPr>
          <p:cNvSpPr txBox="1"/>
          <p:nvPr/>
        </p:nvSpPr>
        <p:spPr>
          <a:xfrm>
            <a:off x="2588818" y="6143180"/>
            <a:ext cx="2145687"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a:t>Valentín del Rosario - BB</a:t>
            </a:r>
          </a:p>
        </p:txBody>
      </p:sp>
      <p:sp>
        <p:nvSpPr>
          <p:cNvPr id="36" name="TextBox 35">
            <a:extLst>
              <a:ext uri="{FF2B5EF4-FFF2-40B4-BE49-F238E27FC236}">
                <a16:creationId xmlns:a16="http://schemas.microsoft.com/office/drawing/2014/main" id="{0202D5E0-BD3B-2322-1F17-214D96C9F3CD}"/>
              </a:ext>
            </a:extLst>
          </p:cNvPr>
          <p:cNvSpPr txBox="1"/>
          <p:nvPr/>
        </p:nvSpPr>
        <p:spPr>
          <a:xfrm>
            <a:off x="319632" y="8437110"/>
            <a:ext cx="2137622"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err="1"/>
              <a:t>Arimendi</a:t>
            </a:r>
            <a:r>
              <a:rPr lang="en-US"/>
              <a:t> de los Santos - BB</a:t>
            </a:r>
          </a:p>
        </p:txBody>
      </p:sp>
      <p:sp>
        <p:nvSpPr>
          <p:cNvPr id="37" name="TextBox 36">
            <a:extLst>
              <a:ext uri="{FF2B5EF4-FFF2-40B4-BE49-F238E27FC236}">
                <a16:creationId xmlns:a16="http://schemas.microsoft.com/office/drawing/2014/main" id="{1CEC1923-F4CF-97FF-8C3C-0B4C803EDB16}"/>
              </a:ext>
            </a:extLst>
          </p:cNvPr>
          <p:cNvSpPr txBox="1"/>
          <p:nvPr/>
        </p:nvSpPr>
        <p:spPr>
          <a:xfrm>
            <a:off x="2562290" y="8396282"/>
            <a:ext cx="2172216"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err="1"/>
              <a:t>Ciemencia</a:t>
            </a:r>
            <a:r>
              <a:rPr lang="en-US"/>
              <a:t> Montero - Renal</a:t>
            </a:r>
          </a:p>
        </p:txBody>
      </p:sp>
      <p:sp>
        <p:nvSpPr>
          <p:cNvPr id="38" name="TextBox 37">
            <a:extLst>
              <a:ext uri="{FF2B5EF4-FFF2-40B4-BE49-F238E27FC236}">
                <a16:creationId xmlns:a16="http://schemas.microsoft.com/office/drawing/2014/main" id="{4CDE6B48-A845-FEF4-F137-C4C59B1303CB}"/>
              </a:ext>
            </a:extLst>
          </p:cNvPr>
          <p:cNvSpPr txBox="1"/>
          <p:nvPr/>
        </p:nvSpPr>
        <p:spPr>
          <a:xfrm>
            <a:off x="319632" y="10690248"/>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err="1"/>
              <a:t>Gleider</a:t>
            </a:r>
            <a:r>
              <a:rPr lang="en-US"/>
              <a:t> Sierra - </a:t>
            </a:r>
            <a:r>
              <a:rPr lang="en-US" err="1"/>
              <a:t>Almacén</a:t>
            </a:r>
            <a:endParaRPr lang="en-US"/>
          </a:p>
        </p:txBody>
      </p:sp>
      <p:sp>
        <p:nvSpPr>
          <p:cNvPr id="39" name="TextBox 38">
            <a:extLst>
              <a:ext uri="{FF2B5EF4-FFF2-40B4-BE49-F238E27FC236}">
                <a16:creationId xmlns:a16="http://schemas.microsoft.com/office/drawing/2014/main" id="{6EB9FE8D-6F10-59C8-B810-5997DA7380EA}"/>
              </a:ext>
            </a:extLst>
          </p:cNvPr>
          <p:cNvSpPr txBox="1"/>
          <p:nvPr/>
        </p:nvSpPr>
        <p:spPr>
          <a:xfrm>
            <a:off x="2577544" y="10683354"/>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a:t>Ana Luisa Reynaldo - BB</a:t>
            </a:r>
          </a:p>
        </p:txBody>
      </p:sp>
      <p:sp>
        <p:nvSpPr>
          <p:cNvPr id="4" name="Rectangle 3">
            <a:extLst>
              <a:ext uri="{FF2B5EF4-FFF2-40B4-BE49-F238E27FC236}">
                <a16:creationId xmlns:a16="http://schemas.microsoft.com/office/drawing/2014/main" id="{8B05DD16-7662-4BEE-F8C6-C5B5CC6E9E61}"/>
              </a:ext>
            </a:extLst>
          </p:cNvPr>
          <p:cNvSpPr/>
          <p:nvPr/>
        </p:nvSpPr>
        <p:spPr>
          <a:xfrm>
            <a:off x="5082599" y="5311197"/>
            <a:ext cx="2132819" cy="1907521"/>
          </a:xfrm>
          <a:custGeom>
            <a:avLst/>
            <a:gdLst>
              <a:gd name="connsiteX0" fmla="*/ 0 w 2132819"/>
              <a:gd name="connsiteY0" fmla="*/ 0 h 1907521"/>
              <a:gd name="connsiteX1" fmla="*/ 533205 w 2132819"/>
              <a:gd name="connsiteY1" fmla="*/ 0 h 1907521"/>
              <a:gd name="connsiteX2" fmla="*/ 1045081 w 2132819"/>
              <a:gd name="connsiteY2" fmla="*/ 0 h 1907521"/>
              <a:gd name="connsiteX3" fmla="*/ 1620942 w 2132819"/>
              <a:gd name="connsiteY3" fmla="*/ 0 h 1907521"/>
              <a:gd name="connsiteX4" fmla="*/ 2132819 w 2132819"/>
              <a:gd name="connsiteY4" fmla="*/ 0 h 1907521"/>
              <a:gd name="connsiteX5" fmla="*/ 2132819 w 2132819"/>
              <a:gd name="connsiteY5" fmla="*/ 673991 h 1907521"/>
              <a:gd name="connsiteX6" fmla="*/ 2132819 w 2132819"/>
              <a:gd name="connsiteY6" fmla="*/ 1309831 h 1907521"/>
              <a:gd name="connsiteX7" fmla="*/ 2132819 w 2132819"/>
              <a:gd name="connsiteY7" fmla="*/ 1907521 h 1907521"/>
              <a:gd name="connsiteX8" fmla="*/ 1578286 w 2132819"/>
              <a:gd name="connsiteY8" fmla="*/ 1907521 h 1907521"/>
              <a:gd name="connsiteX9" fmla="*/ 1045081 w 2132819"/>
              <a:gd name="connsiteY9" fmla="*/ 1907521 h 1907521"/>
              <a:gd name="connsiteX10" fmla="*/ 469220 w 2132819"/>
              <a:gd name="connsiteY10" fmla="*/ 1907521 h 1907521"/>
              <a:gd name="connsiteX11" fmla="*/ 0 w 2132819"/>
              <a:gd name="connsiteY11" fmla="*/ 1907521 h 1907521"/>
              <a:gd name="connsiteX12" fmla="*/ 0 w 2132819"/>
              <a:gd name="connsiteY12" fmla="*/ 1233530 h 1907521"/>
              <a:gd name="connsiteX13" fmla="*/ 0 w 2132819"/>
              <a:gd name="connsiteY13" fmla="*/ 559539 h 1907521"/>
              <a:gd name="connsiteX14" fmla="*/ 0 w 2132819"/>
              <a:gd name="connsiteY14"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907521" extrusionOk="0">
                <a:moveTo>
                  <a:pt x="0" y="0"/>
                </a:moveTo>
                <a:cubicBezTo>
                  <a:pt x="123446" y="3104"/>
                  <a:pt x="342599" y="-13245"/>
                  <a:pt x="533205" y="0"/>
                </a:cubicBezTo>
                <a:cubicBezTo>
                  <a:pt x="723812" y="13245"/>
                  <a:pt x="794900" y="-10719"/>
                  <a:pt x="1045081" y="0"/>
                </a:cubicBezTo>
                <a:cubicBezTo>
                  <a:pt x="1295262" y="10719"/>
                  <a:pt x="1418867" y="-27054"/>
                  <a:pt x="1620942" y="0"/>
                </a:cubicBezTo>
                <a:cubicBezTo>
                  <a:pt x="1823017" y="27054"/>
                  <a:pt x="1971450" y="19847"/>
                  <a:pt x="2132819" y="0"/>
                </a:cubicBezTo>
                <a:cubicBezTo>
                  <a:pt x="2100153" y="284294"/>
                  <a:pt x="2115387" y="352436"/>
                  <a:pt x="2132819" y="673991"/>
                </a:cubicBezTo>
                <a:cubicBezTo>
                  <a:pt x="2150251" y="995546"/>
                  <a:pt x="2108088" y="1104218"/>
                  <a:pt x="2132819" y="1309831"/>
                </a:cubicBezTo>
                <a:cubicBezTo>
                  <a:pt x="2157550" y="1515444"/>
                  <a:pt x="2150663" y="1676508"/>
                  <a:pt x="2132819" y="1907521"/>
                </a:cubicBezTo>
                <a:cubicBezTo>
                  <a:pt x="1944928" y="1888274"/>
                  <a:pt x="1775389" y="1892521"/>
                  <a:pt x="1578286" y="1907521"/>
                </a:cubicBezTo>
                <a:cubicBezTo>
                  <a:pt x="1381183" y="1922521"/>
                  <a:pt x="1252697" y="1905268"/>
                  <a:pt x="1045081" y="1907521"/>
                </a:cubicBezTo>
                <a:cubicBezTo>
                  <a:pt x="837465" y="1909774"/>
                  <a:pt x="597201" y="1897168"/>
                  <a:pt x="469220" y="1907521"/>
                </a:cubicBezTo>
                <a:cubicBezTo>
                  <a:pt x="341239" y="1917874"/>
                  <a:pt x="180363" y="1905380"/>
                  <a:pt x="0" y="1907521"/>
                </a:cubicBezTo>
                <a:cubicBezTo>
                  <a:pt x="1579" y="1672862"/>
                  <a:pt x="-8800" y="1545193"/>
                  <a:pt x="0" y="1233530"/>
                </a:cubicBezTo>
                <a:cubicBezTo>
                  <a:pt x="8800" y="921867"/>
                  <a:pt x="-33679" y="715333"/>
                  <a:pt x="0" y="559539"/>
                </a:cubicBezTo>
                <a:cubicBezTo>
                  <a:pt x="33679" y="403745"/>
                  <a:pt x="17613" y="145715"/>
                  <a:pt x="0" y="0"/>
                </a:cubicBezTo>
                <a:close/>
              </a:path>
            </a:pathLst>
          </a:custGeom>
          <a:noFill/>
          <a:ln w="38100">
            <a:solidFill>
              <a:srgbClr val="383F8F"/>
            </a:solidFill>
            <a:extLst>
              <a:ext uri="{C807C97D-BFC1-408E-A445-0C87EB9F89A2}">
                <ask:lineSketchStyleProps xmlns:ask="http://schemas.microsoft.com/office/drawing/2018/sketchyshapes" sd="34863143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97CE250-C48E-F53E-7B75-CCE1D73E7B69}"/>
              </a:ext>
            </a:extLst>
          </p:cNvPr>
          <p:cNvSpPr/>
          <p:nvPr/>
        </p:nvSpPr>
        <p:spPr>
          <a:xfrm>
            <a:off x="5082599" y="7567886"/>
            <a:ext cx="2132819" cy="1907521"/>
          </a:xfrm>
          <a:custGeom>
            <a:avLst/>
            <a:gdLst>
              <a:gd name="connsiteX0" fmla="*/ 0 w 2132819"/>
              <a:gd name="connsiteY0" fmla="*/ 0 h 1907521"/>
              <a:gd name="connsiteX1" fmla="*/ 533205 w 2132819"/>
              <a:gd name="connsiteY1" fmla="*/ 0 h 1907521"/>
              <a:gd name="connsiteX2" fmla="*/ 1023753 w 2132819"/>
              <a:gd name="connsiteY2" fmla="*/ 0 h 1907521"/>
              <a:gd name="connsiteX3" fmla="*/ 1578286 w 2132819"/>
              <a:gd name="connsiteY3" fmla="*/ 0 h 1907521"/>
              <a:gd name="connsiteX4" fmla="*/ 2132819 w 2132819"/>
              <a:gd name="connsiteY4" fmla="*/ 0 h 1907521"/>
              <a:gd name="connsiteX5" fmla="*/ 2132819 w 2132819"/>
              <a:gd name="connsiteY5" fmla="*/ 597690 h 1907521"/>
              <a:gd name="connsiteX6" fmla="*/ 2132819 w 2132819"/>
              <a:gd name="connsiteY6" fmla="*/ 1214455 h 1907521"/>
              <a:gd name="connsiteX7" fmla="*/ 2132819 w 2132819"/>
              <a:gd name="connsiteY7" fmla="*/ 1907521 h 1907521"/>
              <a:gd name="connsiteX8" fmla="*/ 1620942 w 2132819"/>
              <a:gd name="connsiteY8" fmla="*/ 1907521 h 1907521"/>
              <a:gd name="connsiteX9" fmla="*/ 1045081 w 2132819"/>
              <a:gd name="connsiteY9" fmla="*/ 1907521 h 1907521"/>
              <a:gd name="connsiteX10" fmla="*/ 469220 w 2132819"/>
              <a:gd name="connsiteY10" fmla="*/ 1907521 h 1907521"/>
              <a:gd name="connsiteX11" fmla="*/ 0 w 2132819"/>
              <a:gd name="connsiteY11" fmla="*/ 1907521 h 1907521"/>
              <a:gd name="connsiteX12" fmla="*/ 0 w 2132819"/>
              <a:gd name="connsiteY12" fmla="*/ 1271681 h 1907521"/>
              <a:gd name="connsiteX13" fmla="*/ 0 w 2132819"/>
              <a:gd name="connsiteY13" fmla="*/ 635840 h 1907521"/>
              <a:gd name="connsiteX14" fmla="*/ 0 w 2132819"/>
              <a:gd name="connsiteY14"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907521" extrusionOk="0">
                <a:moveTo>
                  <a:pt x="0" y="0"/>
                </a:moveTo>
                <a:cubicBezTo>
                  <a:pt x="111072" y="-5245"/>
                  <a:pt x="393674" y="-19051"/>
                  <a:pt x="533205" y="0"/>
                </a:cubicBezTo>
                <a:cubicBezTo>
                  <a:pt x="672737" y="19051"/>
                  <a:pt x="856156" y="15753"/>
                  <a:pt x="1023753" y="0"/>
                </a:cubicBezTo>
                <a:cubicBezTo>
                  <a:pt x="1191350" y="-15753"/>
                  <a:pt x="1418824" y="-12913"/>
                  <a:pt x="1578286" y="0"/>
                </a:cubicBezTo>
                <a:cubicBezTo>
                  <a:pt x="1737748" y="12913"/>
                  <a:pt x="2013300" y="-339"/>
                  <a:pt x="2132819" y="0"/>
                </a:cubicBezTo>
                <a:cubicBezTo>
                  <a:pt x="2120221" y="145801"/>
                  <a:pt x="2150434" y="305989"/>
                  <a:pt x="2132819" y="597690"/>
                </a:cubicBezTo>
                <a:cubicBezTo>
                  <a:pt x="2115205" y="889391"/>
                  <a:pt x="2153077" y="942481"/>
                  <a:pt x="2132819" y="1214455"/>
                </a:cubicBezTo>
                <a:cubicBezTo>
                  <a:pt x="2112561" y="1486430"/>
                  <a:pt x="2151415" y="1704743"/>
                  <a:pt x="2132819" y="1907521"/>
                </a:cubicBezTo>
                <a:cubicBezTo>
                  <a:pt x="1996062" y="1924542"/>
                  <a:pt x="1730099" y="1915283"/>
                  <a:pt x="1620942" y="1907521"/>
                </a:cubicBezTo>
                <a:cubicBezTo>
                  <a:pt x="1511785" y="1899759"/>
                  <a:pt x="1317294" y="1892602"/>
                  <a:pt x="1045081" y="1907521"/>
                </a:cubicBezTo>
                <a:cubicBezTo>
                  <a:pt x="772868" y="1922440"/>
                  <a:pt x="639895" y="1924117"/>
                  <a:pt x="469220" y="1907521"/>
                </a:cubicBezTo>
                <a:cubicBezTo>
                  <a:pt x="298545" y="1890925"/>
                  <a:pt x="94970" y="1904192"/>
                  <a:pt x="0" y="1907521"/>
                </a:cubicBezTo>
                <a:cubicBezTo>
                  <a:pt x="309" y="1592123"/>
                  <a:pt x="-3526" y="1409842"/>
                  <a:pt x="0" y="1271681"/>
                </a:cubicBezTo>
                <a:cubicBezTo>
                  <a:pt x="3526" y="1133520"/>
                  <a:pt x="-11991" y="852409"/>
                  <a:pt x="0" y="635840"/>
                </a:cubicBezTo>
                <a:cubicBezTo>
                  <a:pt x="11991" y="419271"/>
                  <a:pt x="-17286" y="152958"/>
                  <a:pt x="0" y="0"/>
                </a:cubicBezTo>
                <a:close/>
              </a:path>
            </a:pathLst>
          </a:custGeom>
          <a:noFill/>
          <a:ln w="38100">
            <a:solidFill>
              <a:srgbClr val="383F8F"/>
            </a:solidFill>
            <a:extLst>
              <a:ext uri="{C807C97D-BFC1-408E-A445-0C87EB9F89A2}">
                <ask:lineSketchStyleProps xmlns:ask="http://schemas.microsoft.com/office/drawing/2018/sketchyshapes" sd="1054561846">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70B36CB5-0C03-626B-3DA6-D6941C24937F}"/>
              </a:ext>
            </a:extLst>
          </p:cNvPr>
          <p:cNvSpPr txBox="1"/>
          <p:nvPr/>
        </p:nvSpPr>
        <p:spPr>
          <a:xfrm>
            <a:off x="5082599" y="7239414"/>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panose="020B0604020202020204" pitchFamily="34" charset="0"/>
                <a:cs typeface="Arial" panose="020B0604020202020204" pitchFamily="34" charset="0"/>
              </a:defRPr>
            </a:lvl1pPr>
          </a:lstStyle>
          <a:p>
            <a:r>
              <a:rPr lang="en-US">
                <a:solidFill>
                  <a:schemeClr val="accent3"/>
                </a:solidFill>
                <a:effectLst/>
              </a:rPr>
              <a:t>Luis Santos - </a:t>
            </a:r>
            <a:r>
              <a:rPr lang="en-US" err="1">
                <a:solidFill>
                  <a:schemeClr val="accent3"/>
                </a:solidFill>
                <a:effectLst/>
              </a:rPr>
              <a:t>Almacén</a:t>
            </a:r>
            <a:endParaRPr lang="en-US">
              <a:solidFill>
                <a:schemeClr val="accent3"/>
              </a:solidFill>
              <a:effectLst/>
            </a:endParaRPr>
          </a:p>
        </p:txBody>
      </p:sp>
      <p:sp>
        <p:nvSpPr>
          <p:cNvPr id="43" name="TextBox 42">
            <a:extLst>
              <a:ext uri="{FF2B5EF4-FFF2-40B4-BE49-F238E27FC236}">
                <a16:creationId xmlns:a16="http://schemas.microsoft.com/office/drawing/2014/main" id="{D8E1DFEC-DD8A-A8FC-7531-ED3A00EEC1E8}"/>
              </a:ext>
            </a:extLst>
          </p:cNvPr>
          <p:cNvSpPr txBox="1"/>
          <p:nvPr/>
        </p:nvSpPr>
        <p:spPr>
          <a:xfrm>
            <a:off x="5082599" y="9460736"/>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s-DO"/>
              <a:t>J</a:t>
            </a:r>
            <a:r>
              <a:rPr lang="en-US" err="1"/>
              <a:t>enery</a:t>
            </a:r>
            <a:r>
              <a:rPr lang="en-US"/>
              <a:t> Guerrero - BB</a:t>
            </a:r>
          </a:p>
        </p:txBody>
      </p:sp>
      <p:cxnSp>
        <p:nvCxnSpPr>
          <p:cNvPr id="45" name="Straight Connector 44">
            <a:extLst>
              <a:ext uri="{FF2B5EF4-FFF2-40B4-BE49-F238E27FC236}">
                <a16:creationId xmlns:a16="http://schemas.microsoft.com/office/drawing/2014/main" id="{6B28D9B7-6339-23E0-5869-21C92523965C}"/>
              </a:ext>
            </a:extLst>
          </p:cNvPr>
          <p:cNvCxnSpPr>
            <a:cxnSpLocks/>
          </p:cNvCxnSpPr>
          <p:nvPr/>
        </p:nvCxnSpPr>
        <p:spPr>
          <a:xfrm>
            <a:off x="4892099" y="1923700"/>
            <a:ext cx="0" cy="8596070"/>
          </a:xfrm>
          <a:prstGeom prst="line">
            <a:avLst/>
          </a:prstGeom>
          <a:ln w="76200">
            <a:solidFill>
              <a:srgbClr val="168F7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2A7371-4C6C-BAFE-8A28-1D729ED8DF61}"/>
              </a:ext>
            </a:extLst>
          </p:cNvPr>
          <p:cNvSpPr/>
          <p:nvPr/>
        </p:nvSpPr>
        <p:spPr>
          <a:xfrm>
            <a:off x="2577544" y="2057050"/>
            <a:ext cx="2132819" cy="1756800"/>
          </a:xfrm>
          <a:custGeom>
            <a:avLst/>
            <a:gdLst>
              <a:gd name="connsiteX0" fmla="*/ 0 w 2132819"/>
              <a:gd name="connsiteY0" fmla="*/ 0 h 1756800"/>
              <a:gd name="connsiteX1" fmla="*/ 490548 w 2132819"/>
              <a:gd name="connsiteY1" fmla="*/ 0 h 1756800"/>
              <a:gd name="connsiteX2" fmla="*/ 1023753 w 2132819"/>
              <a:gd name="connsiteY2" fmla="*/ 0 h 1756800"/>
              <a:gd name="connsiteX3" fmla="*/ 1578286 w 2132819"/>
              <a:gd name="connsiteY3" fmla="*/ 0 h 1756800"/>
              <a:gd name="connsiteX4" fmla="*/ 2132819 w 2132819"/>
              <a:gd name="connsiteY4" fmla="*/ 0 h 1756800"/>
              <a:gd name="connsiteX5" fmla="*/ 2132819 w 2132819"/>
              <a:gd name="connsiteY5" fmla="*/ 585600 h 1756800"/>
              <a:gd name="connsiteX6" fmla="*/ 2132819 w 2132819"/>
              <a:gd name="connsiteY6" fmla="*/ 1153632 h 1756800"/>
              <a:gd name="connsiteX7" fmla="*/ 2132819 w 2132819"/>
              <a:gd name="connsiteY7" fmla="*/ 1756800 h 1756800"/>
              <a:gd name="connsiteX8" fmla="*/ 1620942 w 2132819"/>
              <a:gd name="connsiteY8" fmla="*/ 1756800 h 1756800"/>
              <a:gd name="connsiteX9" fmla="*/ 1151722 w 2132819"/>
              <a:gd name="connsiteY9" fmla="*/ 1756800 h 1756800"/>
              <a:gd name="connsiteX10" fmla="*/ 639846 w 2132819"/>
              <a:gd name="connsiteY10" fmla="*/ 1756800 h 1756800"/>
              <a:gd name="connsiteX11" fmla="*/ 0 w 2132819"/>
              <a:gd name="connsiteY11" fmla="*/ 1756800 h 1756800"/>
              <a:gd name="connsiteX12" fmla="*/ 0 w 2132819"/>
              <a:gd name="connsiteY12" fmla="*/ 1171200 h 1756800"/>
              <a:gd name="connsiteX13" fmla="*/ 0 w 2132819"/>
              <a:gd name="connsiteY13" fmla="*/ 568032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200400" y="-7875"/>
                  <a:pt x="268927" y="15591"/>
                  <a:pt x="490548" y="0"/>
                </a:cubicBezTo>
                <a:cubicBezTo>
                  <a:pt x="712169" y="-15591"/>
                  <a:pt x="907279" y="-18120"/>
                  <a:pt x="1023753" y="0"/>
                </a:cubicBezTo>
                <a:cubicBezTo>
                  <a:pt x="1140227" y="18120"/>
                  <a:pt x="1358464" y="26944"/>
                  <a:pt x="1578286" y="0"/>
                </a:cubicBezTo>
                <a:cubicBezTo>
                  <a:pt x="1798108" y="-26944"/>
                  <a:pt x="2009902" y="-14495"/>
                  <a:pt x="2132819" y="0"/>
                </a:cubicBezTo>
                <a:cubicBezTo>
                  <a:pt x="2110251" y="164756"/>
                  <a:pt x="2113643" y="402491"/>
                  <a:pt x="2132819" y="585600"/>
                </a:cubicBezTo>
                <a:cubicBezTo>
                  <a:pt x="2151995" y="768709"/>
                  <a:pt x="2117750" y="978339"/>
                  <a:pt x="2132819" y="1153632"/>
                </a:cubicBezTo>
                <a:cubicBezTo>
                  <a:pt x="2147888" y="1328925"/>
                  <a:pt x="2119303" y="1613378"/>
                  <a:pt x="2132819" y="1756800"/>
                </a:cubicBezTo>
                <a:cubicBezTo>
                  <a:pt x="1918937" y="1731581"/>
                  <a:pt x="1819092" y="1741617"/>
                  <a:pt x="1620942" y="1756800"/>
                </a:cubicBezTo>
                <a:cubicBezTo>
                  <a:pt x="1422792" y="1771983"/>
                  <a:pt x="1260868" y="1752933"/>
                  <a:pt x="1151722" y="1756800"/>
                </a:cubicBezTo>
                <a:cubicBezTo>
                  <a:pt x="1042576" y="1760667"/>
                  <a:pt x="803644" y="1739219"/>
                  <a:pt x="639846" y="1756800"/>
                </a:cubicBezTo>
                <a:cubicBezTo>
                  <a:pt x="476048" y="1774381"/>
                  <a:pt x="253618" y="1756047"/>
                  <a:pt x="0" y="1756800"/>
                </a:cubicBezTo>
                <a:cubicBezTo>
                  <a:pt x="-19379" y="1551640"/>
                  <a:pt x="12600" y="1290948"/>
                  <a:pt x="0" y="1171200"/>
                </a:cubicBezTo>
                <a:cubicBezTo>
                  <a:pt x="-12600" y="1051452"/>
                  <a:pt x="-2999" y="715627"/>
                  <a:pt x="0" y="568032"/>
                </a:cubicBezTo>
                <a:cubicBezTo>
                  <a:pt x="2999" y="420437"/>
                  <a:pt x="3863" y="265051"/>
                  <a:pt x="0" y="0"/>
                </a:cubicBezTo>
                <a:close/>
              </a:path>
            </a:pathLst>
          </a:custGeom>
          <a:noFill/>
          <a:ln w="38100">
            <a:solidFill>
              <a:srgbClr val="383F8F"/>
            </a:solidFill>
            <a:extLst>
              <a:ext uri="{C807C97D-BFC1-408E-A445-0C87EB9F89A2}">
                <ask:lineSketchStyleProps xmlns:ask="http://schemas.microsoft.com/office/drawing/2018/sketchyshapes" sd="2913598001">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C02098A4-0468-4179-DE83-8AB0D3A01A06}"/>
              </a:ext>
            </a:extLst>
          </p:cNvPr>
          <p:cNvGrpSpPr/>
          <p:nvPr/>
        </p:nvGrpSpPr>
        <p:grpSpPr>
          <a:xfrm>
            <a:off x="324434" y="2057050"/>
            <a:ext cx="2132819" cy="1756800"/>
            <a:chOff x="324434" y="1923700"/>
            <a:chExt cx="2132819" cy="1756800"/>
          </a:xfrm>
        </p:grpSpPr>
        <p:sp>
          <p:nvSpPr>
            <p:cNvPr id="9" name="Rectangle 8">
              <a:extLst>
                <a:ext uri="{FF2B5EF4-FFF2-40B4-BE49-F238E27FC236}">
                  <a16:creationId xmlns:a16="http://schemas.microsoft.com/office/drawing/2014/main" id="{3A697446-81D7-9767-351F-6A3D53DF8C80}"/>
                </a:ext>
              </a:extLst>
            </p:cNvPr>
            <p:cNvSpPr/>
            <p:nvPr/>
          </p:nvSpPr>
          <p:spPr>
            <a:xfrm>
              <a:off x="324434" y="1923700"/>
              <a:ext cx="2132819" cy="1756800"/>
            </a:xfrm>
            <a:custGeom>
              <a:avLst/>
              <a:gdLst>
                <a:gd name="connsiteX0" fmla="*/ 0 w 2132819"/>
                <a:gd name="connsiteY0" fmla="*/ 0 h 1756800"/>
                <a:gd name="connsiteX1" fmla="*/ 533205 w 2132819"/>
                <a:gd name="connsiteY1" fmla="*/ 0 h 1756800"/>
                <a:gd name="connsiteX2" fmla="*/ 1045081 w 2132819"/>
                <a:gd name="connsiteY2" fmla="*/ 0 h 1756800"/>
                <a:gd name="connsiteX3" fmla="*/ 1620942 w 2132819"/>
                <a:gd name="connsiteY3" fmla="*/ 0 h 1756800"/>
                <a:gd name="connsiteX4" fmla="*/ 2132819 w 2132819"/>
                <a:gd name="connsiteY4" fmla="*/ 0 h 1756800"/>
                <a:gd name="connsiteX5" fmla="*/ 2132819 w 2132819"/>
                <a:gd name="connsiteY5" fmla="*/ 620736 h 1756800"/>
                <a:gd name="connsiteX6" fmla="*/ 2132819 w 2132819"/>
                <a:gd name="connsiteY6" fmla="*/ 1206336 h 1756800"/>
                <a:gd name="connsiteX7" fmla="*/ 2132819 w 2132819"/>
                <a:gd name="connsiteY7" fmla="*/ 1756800 h 1756800"/>
                <a:gd name="connsiteX8" fmla="*/ 1578286 w 2132819"/>
                <a:gd name="connsiteY8" fmla="*/ 1756800 h 1756800"/>
                <a:gd name="connsiteX9" fmla="*/ 1045081 w 2132819"/>
                <a:gd name="connsiteY9" fmla="*/ 1756800 h 1756800"/>
                <a:gd name="connsiteX10" fmla="*/ 469220 w 2132819"/>
                <a:gd name="connsiteY10" fmla="*/ 1756800 h 1756800"/>
                <a:gd name="connsiteX11" fmla="*/ 0 w 2132819"/>
                <a:gd name="connsiteY11" fmla="*/ 1756800 h 1756800"/>
                <a:gd name="connsiteX12" fmla="*/ 0 w 2132819"/>
                <a:gd name="connsiteY12" fmla="*/ 1136064 h 1756800"/>
                <a:gd name="connsiteX13" fmla="*/ 0 w 2132819"/>
                <a:gd name="connsiteY13" fmla="*/ 515328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123446" y="3104"/>
                    <a:pt x="342599" y="-13245"/>
                    <a:pt x="533205" y="0"/>
                  </a:cubicBezTo>
                  <a:cubicBezTo>
                    <a:pt x="723812" y="13245"/>
                    <a:pt x="794900" y="-10719"/>
                    <a:pt x="1045081" y="0"/>
                  </a:cubicBezTo>
                  <a:cubicBezTo>
                    <a:pt x="1295262" y="10719"/>
                    <a:pt x="1418867" y="-27054"/>
                    <a:pt x="1620942" y="0"/>
                  </a:cubicBezTo>
                  <a:cubicBezTo>
                    <a:pt x="1823017" y="27054"/>
                    <a:pt x="1971450" y="19847"/>
                    <a:pt x="2132819" y="0"/>
                  </a:cubicBezTo>
                  <a:cubicBezTo>
                    <a:pt x="2156569" y="285508"/>
                    <a:pt x="2134955" y="375563"/>
                    <a:pt x="2132819" y="620736"/>
                  </a:cubicBezTo>
                  <a:cubicBezTo>
                    <a:pt x="2130683" y="865909"/>
                    <a:pt x="2126376" y="1057197"/>
                    <a:pt x="2132819" y="1206336"/>
                  </a:cubicBezTo>
                  <a:cubicBezTo>
                    <a:pt x="2139262" y="1355475"/>
                    <a:pt x="2110789" y="1637390"/>
                    <a:pt x="2132819" y="1756800"/>
                  </a:cubicBezTo>
                  <a:cubicBezTo>
                    <a:pt x="1944928" y="1737553"/>
                    <a:pt x="1775389" y="1741800"/>
                    <a:pt x="1578286" y="1756800"/>
                  </a:cubicBezTo>
                  <a:cubicBezTo>
                    <a:pt x="1381183" y="1771800"/>
                    <a:pt x="1252697" y="1754547"/>
                    <a:pt x="1045081" y="1756800"/>
                  </a:cubicBezTo>
                  <a:cubicBezTo>
                    <a:pt x="837465" y="1759053"/>
                    <a:pt x="597201" y="1746447"/>
                    <a:pt x="469220" y="1756800"/>
                  </a:cubicBezTo>
                  <a:cubicBezTo>
                    <a:pt x="341239" y="1767153"/>
                    <a:pt x="180363" y="1754659"/>
                    <a:pt x="0" y="1756800"/>
                  </a:cubicBezTo>
                  <a:cubicBezTo>
                    <a:pt x="26358" y="1480446"/>
                    <a:pt x="-4713" y="1434297"/>
                    <a:pt x="0" y="1136064"/>
                  </a:cubicBezTo>
                  <a:cubicBezTo>
                    <a:pt x="4713" y="837831"/>
                    <a:pt x="-8407" y="743796"/>
                    <a:pt x="0" y="515328"/>
                  </a:cubicBezTo>
                  <a:cubicBezTo>
                    <a:pt x="8407" y="286860"/>
                    <a:pt x="21992" y="237972"/>
                    <a:pt x="0" y="0"/>
                  </a:cubicBezTo>
                  <a:close/>
                </a:path>
              </a:pathLst>
            </a:custGeom>
            <a:noFill/>
            <a:ln w="38100">
              <a:solidFill>
                <a:srgbClr val="383F8F"/>
              </a:solidFill>
              <a:extLst>
                <a:ext uri="{C807C97D-BFC1-408E-A445-0C87EB9F89A2}">
                  <ask:lineSketchStyleProps xmlns:ask="http://schemas.microsoft.com/office/drawing/2018/sketchyshapes" sd="34863143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
              <a:extLst>
                <a:ext uri="{FF2B5EF4-FFF2-40B4-BE49-F238E27FC236}">
                  <a16:creationId xmlns:a16="http://schemas.microsoft.com/office/drawing/2014/main" id="{D7CF9CD6-1C5C-78EB-DF41-C9C83B91420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9500" l="22875" r="84625">
                          <a14:foregroundMark x1="63375" y1="76500" x2="39500" y2="87333"/>
                          <a14:foregroundMark x1="39500" y1="87333" x2="62000" y2="71167"/>
                          <a14:foregroundMark x1="69375" y1="75833" x2="36625" y2="95167"/>
                          <a14:foregroundMark x1="36625" y1="95167" x2="59250" y2="72500"/>
                          <a14:foregroundMark x1="59250" y1="72500" x2="67875" y2="73833"/>
                          <a14:foregroundMark x1="78625" y1="72500" x2="76250" y2="73833"/>
                          <a14:foregroundMark x1="77250" y1="75167" x2="80125" y2="94833"/>
                          <a14:foregroundMark x1="79125" y1="83000" x2="80625" y2="98833"/>
                          <a14:foregroundMark x1="84125" y1="87667" x2="84625" y2="99500"/>
                        </a14:backgroundRemoval>
                      </a14:imgEffect>
                    </a14:imgLayer>
                  </a14:imgProps>
                </a:ext>
                <a:ext uri="{28A0092B-C50C-407E-A947-70E740481C1C}">
                  <a14:useLocalDpi xmlns:a14="http://schemas.microsoft.com/office/drawing/2010/main" val="0"/>
                </a:ext>
              </a:extLst>
            </a:blip>
            <a:srcRect l="15666" r="11104"/>
            <a:stretch/>
          </p:blipFill>
          <p:spPr bwMode="auto">
            <a:xfrm>
              <a:off x="691544" y="1950846"/>
              <a:ext cx="1590542" cy="1629003"/>
            </a:xfrm>
            <a:prstGeom prst="rect">
              <a:avLst/>
            </a:prstGeom>
            <a:noFill/>
            <a:effectLst>
              <a:glow rad="63500">
                <a:schemeClr val="bg1">
                  <a:alpha val="40000"/>
                </a:schemeClr>
              </a:glow>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grpSp>
      <p:pic>
        <p:nvPicPr>
          <p:cNvPr id="51" name="Picture 4">
            <a:extLst>
              <a:ext uri="{FF2B5EF4-FFF2-40B4-BE49-F238E27FC236}">
                <a16:creationId xmlns:a16="http://schemas.microsoft.com/office/drawing/2014/main" id="{9884AF38-5B4E-C2ED-E1BF-75B5C3BB0FA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9500" l="22875" r="84625">
                        <a14:foregroundMark x1="63375" y1="76500" x2="39500" y2="87333"/>
                        <a14:foregroundMark x1="39500" y1="87333" x2="62000" y2="71167"/>
                        <a14:foregroundMark x1="69375" y1="75833" x2="36625" y2="95167"/>
                        <a14:foregroundMark x1="36625" y1="95167" x2="59250" y2="72500"/>
                        <a14:foregroundMark x1="59250" y1="72500" x2="67875" y2="73833"/>
                        <a14:foregroundMark x1="78625" y1="72500" x2="76250" y2="73833"/>
                        <a14:foregroundMark x1="77250" y1="75167" x2="80125" y2="94833"/>
                        <a14:foregroundMark x1="79125" y1="83000" x2="80625" y2="98833"/>
                        <a14:foregroundMark x1="84125" y1="87667" x2="84625" y2="99500"/>
                      </a14:backgroundRemoval>
                    </a14:imgEffect>
                  </a14:imgLayer>
                </a14:imgProps>
              </a:ext>
              <a:ext uri="{28A0092B-C50C-407E-A947-70E740481C1C}">
                <a14:useLocalDpi xmlns:a14="http://schemas.microsoft.com/office/drawing/2010/main" val="0"/>
              </a:ext>
            </a:extLst>
          </a:blip>
          <a:srcRect l="15666" r="11104"/>
          <a:stretch/>
        </p:blipFill>
        <p:spPr bwMode="auto">
          <a:xfrm>
            <a:off x="5432685" y="7759191"/>
            <a:ext cx="1628729" cy="166811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195AAC9-68CC-317E-C7ED-1DF45D2D0503}"/>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9928" b="99588" l="9954" r="89931">
                        <a14:foregroundMark x1="70563" y1="67387" x2="90702" y2="90123"/>
                        <a14:foregroundMark x1="90702" y1="90123" x2="35417" y2="97634"/>
                        <a14:foregroundMark x1="35417" y1="97634" x2="76968" y2="73920"/>
                        <a14:foregroundMark x1="63156" y1="89095" x2="63156" y2="99588"/>
                      </a14:backgroundRemoval>
                    </a14:imgEffect>
                  </a14:imgLayer>
                </a14:imgProps>
              </a:ext>
              <a:ext uri="{28A0092B-C50C-407E-A947-70E740481C1C}">
                <a14:useLocalDpi xmlns:a14="http://schemas.microsoft.com/office/drawing/2010/main" val="0"/>
              </a:ext>
            </a:extLst>
          </a:blip>
          <a:srcRect l="13279"/>
          <a:stretch/>
        </p:blipFill>
        <p:spPr bwMode="auto">
          <a:xfrm>
            <a:off x="495783" y="4384083"/>
            <a:ext cx="1891262" cy="163564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34392D-7199-5254-B52B-C6C66E2A9A50}"/>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9000" b="99500" l="23000" r="93000">
                        <a14:foregroundMark x1="49875" y1="24667" x2="44750" y2="47000"/>
                        <a14:foregroundMark x1="48250" y1="62167" x2="32375" y2="77000"/>
                        <a14:foregroundMark x1="32375" y1="77000" x2="23000" y2="99500"/>
                        <a14:foregroundMark x1="85625" y1="75667" x2="88375" y2="79833"/>
                        <a14:foregroundMark x1="51375" y1="99500" x2="41250" y2="99500"/>
                        <a14:foregroundMark x1="65750" y1="99000" x2="80125" y2="99500"/>
                        <a14:foregroundMark x1="90250" y1="83833" x2="93000" y2="98500"/>
                        <a14:backgroundMark x1="44857" y1="47042" x2="43875" y2="53000"/>
                        <a14:backgroundMark x1="43875" y1="53000" x2="29750" y2="72667"/>
                        <a14:backgroundMark x1="29750" y1="72667" x2="28250" y2="35167"/>
                        <a14:backgroundMark x1="28250" y1="35167" x2="45807" y2="27861"/>
                      </a14:backgroundRemoval>
                    </a14:imgEffect>
                  </a14:imgLayer>
                </a14:imgProps>
              </a:ext>
              <a:ext uri="{28A0092B-C50C-407E-A947-70E740481C1C}">
                <a14:useLocalDpi xmlns:a14="http://schemas.microsoft.com/office/drawing/2010/main" val="0"/>
              </a:ext>
            </a:extLst>
          </a:blip>
          <a:srcRect l="15591" t="10077" r="4382" b="-2536"/>
          <a:stretch/>
        </p:blipFill>
        <p:spPr bwMode="auto">
          <a:xfrm>
            <a:off x="2647753" y="4424138"/>
            <a:ext cx="1978816" cy="1714660"/>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D249F00-A855-6C7B-BD0F-09B2EFBC2BA0}"/>
              </a:ext>
            </a:extLst>
          </p:cNvPr>
          <p:cNvGrpSpPr/>
          <p:nvPr/>
        </p:nvGrpSpPr>
        <p:grpSpPr>
          <a:xfrm>
            <a:off x="2577544" y="8910854"/>
            <a:ext cx="2132819" cy="1779394"/>
            <a:chOff x="2577544" y="8740376"/>
            <a:chExt cx="2132819" cy="1779394"/>
          </a:xfrm>
        </p:grpSpPr>
        <p:sp>
          <p:nvSpPr>
            <p:cNvPr id="12" name="Rectangle 11">
              <a:extLst>
                <a:ext uri="{FF2B5EF4-FFF2-40B4-BE49-F238E27FC236}">
                  <a16:creationId xmlns:a16="http://schemas.microsoft.com/office/drawing/2014/main" id="{5138BC94-3227-1E5B-7067-26BE8D424ADC}"/>
                </a:ext>
              </a:extLst>
            </p:cNvPr>
            <p:cNvSpPr/>
            <p:nvPr/>
          </p:nvSpPr>
          <p:spPr>
            <a:xfrm>
              <a:off x="2577544" y="8762970"/>
              <a:ext cx="2132819" cy="1756800"/>
            </a:xfrm>
            <a:custGeom>
              <a:avLst/>
              <a:gdLst>
                <a:gd name="connsiteX0" fmla="*/ 0 w 2132819"/>
                <a:gd name="connsiteY0" fmla="*/ 0 h 1756800"/>
                <a:gd name="connsiteX1" fmla="*/ 575861 w 2132819"/>
                <a:gd name="connsiteY1" fmla="*/ 0 h 1756800"/>
                <a:gd name="connsiteX2" fmla="*/ 1066410 w 2132819"/>
                <a:gd name="connsiteY2" fmla="*/ 0 h 1756800"/>
                <a:gd name="connsiteX3" fmla="*/ 1620942 w 2132819"/>
                <a:gd name="connsiteY3" fmla="*/ 0 h 1756800"/>
                <a:gd name="connsiteX4" fmla="*/ 2132819 w 2132819"/>
                <a:gd name="connsiteY4" fmla="*/ 0 h 1756800"/>
                <a:gd name="connsiteX5" fmla="*/ 2132819 w 2132819"/>
                <a:gd name="connsiteY5" fmla="*/ 603168 h 1756800"/>
                <a:gd name="connsiteX6" fmla="*/ 2132819 w 2132819"/>
                <a:gd name="connsiteY6" fmla="*/ 1136064 h 1756800"/>
                <a:gd name="connsiteX7" fmla="*/ 2132819 w 2132819"/>
                <a:gd name="connsiteY7" fmla="*/ 1756800 h 1756800"/>
                <a:gd name="connsiteX8" fmla="*/ 1578286 w 2132819"/>
                <a:gd name="connsiteY8" fmla="*/ 1756800 h 1756800"/>
                <a:gd name="connsiteX9" fmla="*/ 1109066 w 2132819"/>
                <a:gd name="connsiteY9" fmla="*/ 1756800 h 1756800"/>
                <a:gd name="connsiteX10" fmla="*/ 554533 w 2132819"/>
                <a:gd name="connsiteY10" fmla="*/ 1756800 h 1756800"/>
                <a:gd name="connsiteX11" fmla="*/ 0 w 2132819"/>
                <a:gd name="connsiteY11" fmla="*/ 1756800 h 1756800"/>
                <a:gd name="connsiteX12" fmla="*/ 0 w 2132819"/>
                <a:gd name="connsiteY12" fmla="*/ 1136064 h 1756800"/>
                <a:gd name="connsiteX13" fmla="*/ 0 w 2132819"/>
                <a:gd name="connsiteY13" fmla="*/ 568032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205442" y="13685"/>
                    <a:pt x="351907" y="641"/>
                    <a:pt x="575861" y="0"/>
                  </a:cubicBezTo>
                  <a:cubicBezTo>
                    <a:pt x="799815" y="-641"/>
                    <a:pt x="855384" y="-24439"/>
                    <a:pt x="1066410" y="0"/>
                  </a:cubicBezTo>
                  <a:cubicBezTo>
                    <a:pt x="1277436" y="24439"/>
                    <a:pt x="1492350" y="12245"/>
                    <a:pt x="1620942" y="0"/>
                  </a:cubicBezTo>
                  <a:cubicBezTo>
                    <a:pt x="1749534" y="-12245"/>
                    <a:pt x="1892272" y="3661"/>
                    <a:pt x="2132819" y="0"/>
                  </a:cubicBezTo>
                  <a:cubicBezTo>
                    <a:pt x="2152356" y="240983"/>
                    <a:pt x="2113008" y="375909"/>
                    <a:pt x="2132819" y="603168"/>
                  </a:cubicBezTo>
                  <a:cubicBezTo>
                    <a:pt x="2152630" y="830427"/>
                    <a:pt x="2151243" y="970196"/>
                    <a:pt x="2132819" y="1136064"/>
                  </a:cubicBezTo>
                  <a:cubicBezTo>
                    <a:pt x="2114395" y="1301932"/>
                    <a:pt x="2161326" y="1472385"/>
                    <a:pt x="2132819" y="1756800"/>
                  </a:cubicBezTo>
                  <a:cubicBezTo>
                    <a:pt x="1954742" y="1772426"/>
                    <a:pt x="1783641" y="1734650"/>
                    <a:pt x="1578286" y="1756800"/>
                  </a:cubicBezTo>
                  <a:cubicBezTo>
                    <a:pt x="1372931" y="1778950"/>
                    <a:pt x="1298422" y="1748295"/>
                    <a:pt x="1109066" y="1756800"/>
                  </a:cubicBezTo>
                  <a:cubicBezTo>
                    <a:pt x="919710" y="1765305"/>
                    <a:pt x="800256" y="1731476"/>
                    <a:pt x="554533" y="1756800"/>
                  </a:cubicBezTo>
                  <a:cubicBezTo>
                    <a:pt x="308810" y="1782124"/>
                    <a:pt x="195300" y="1737327"/>
                    <a:pt x="0" y="1756800"/>
                  </a:cubicBezTo>
                  <a:cubicBezTo>
                    <a:pt x="-29357" y="1577200"/>
                    <a:pt x="-25860" y="1408973"/>
                    <a:pt x="0" y="1136064"/>
                  </a:cubicBezTo>
                  <a:cubicBezTo>
                    <a:pt x="25860" y="863155"/>
                    <a:pt x="8552" y="848141"/>
                    <a:pt x="0" y="568032"/>
                  </a:cubicBezTo>
                  <a:cubicBezTo>
                    <a:pt x="-8552" y="287923"/>
                    <a:pt x="-23471" y="158599"/>
                    <a:pt x="0" y="0"/>
                  </a:cubicBezTo>
                  <a:close/>
                </a:path>
              </a:pathLst>
            </a:custGeom>
            <a:noFill/>
            <a:ln w="38100">
              <a:solidFill>
                <a:srgbClr val="383F8F"/>
              </a:solidFill>
              <a:extLst>
                <a:ext uri="{C807C97D-BFC1-408E-A445-0C87EB9F89A2}">
                  <ask:lineSketchStyleProps xmlns:ask="http://schemas.microsoft.com/office/drawing/2018/sketchyshapes" sd="102453150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E9F5AF51-E11D-7351-DD87-3D5D9D4F9E7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351" b="98182" l="1950" r="96936">
                          <a14:foregroundMark x1="58774" y1="65455" x2="90529" y2="90390"/>
                          <a14:foregroundMark x1="90529" y1="90390" x2="42897" y2="92727"/>
                          <a14:foregroundMark x1="42897" y1="92727" x2="56267" y2="67013"/>
                          <a14:foregroundMark x1="36769" y1="65974" x2="2786" y2="85714"/>
                          <a14:foregroundMark x1="2786" y1="85714" x2="31755" y2="92208"/>
                          <a14:foregroundMark x1="31755" y1="92208" x2="33705" y2="64416"/>
                          <a14:foregroundMark x1="16992" y1="84156" x2="2228" y2="83636"/>
                          <a14:foregroundMark x1="13928" y1="86494" x2="6407" y2="85974"/>
                          <a14:foregroundMark x1="34262" y1="90390" x2="25348" y2="98182"/>
                          <a14:foregroundMark x1="2786" y1="96364" x2="2786" y2="96364"/>
                          <a14:foregroundMark x1="81894" y1="77662" x2="71866" y2="77143"/>
                          <a14:foregroundMark x1="67688" y1="97143" x2="96936" y2="89351"/>
                          <a14:foregroundMark x1="96936" y1="89351" x2="73538" y2="77662"/>
                        </a14:backgroundRemoval>
                      </a14:imgEffect>
                    </a14:imgLayer>
                  </a14:imgProps>
                </a:ext>
                <a:ext uri="{28A0092B-C50C-407E-A947-70E740481C1C}">
                  <a14:useLocalDpi xmlns:a14="http://schemas.microsoft.com/office/drawing/2010/main" val="0"/>
                </a:ext>
              </a:extLst>
            </a:blip>
            <a:srcRect/>
            <a:stretch>
              <a:fillRect/>
            </a:stretch>
          </p:blipFill>
          <p:spPr bwMode="auto">
            <a:xfrm>
              <a:off x="2814468" y="8740376"/>
              <a:ext cx="1618086" cy="17352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DD935775-79EB-CBD9-174A-A9E1B1EE0AE9}"/>
              </a:ext>
            </a:extLst>
          </p:cNvPr>
          <p:cNvGrpSpPr/>
          <p:nvPr/>
        </p:nvGrpSpPr>
        <p:grpSpPr>
          <a:xfrm>
            <a:off x="324434" y="6563022"/>
            <a:ext cx="2132819" cy="1756800"/>
            <a:chOff x="324434" y="6518384"/>
            <a:chExt cx="2132819" cy="1756800"/>
          </a:xfrm>
        </p:grpSpPr>
        <p:sp>
          <p:nvSpPr>
            <p:cNvPr id="7" name="Rectangle 6">
              <a:extLst>
                <a:ext uri="{FF2B5EF4-FFF2-40B4-BE49-F238E27FC236}">
                  <a16:creationId xmlns:a16="http://schemas.microsoft.com/office/drawing/2014/main" id="{56F9A47E-67E2-DA30-1175-49919C7009EF}"/>
                </a:ext>
              </a:extLst>
            </p:cNvPr>
            <p:cNvSpPr/>
            <p:nvPr/>
          </p:nvSpPr>
          <p:spPr>
            <a:xfrm>
              <a:off x="324434" y="6518384"/>
              <a:ext cx="2132819" cy="1756800"/>
            </a:xfrm>
            <a:custGeom>
              <a:avLst/>
              <a:gdLst>
                <a:gd name="connsiteX0" fmla="*/ 0 w 2132819"/>
                <a:gd name="connsiteY0" fmla="*/ 0 h 1756800"/>
                <a:gd name="connsiteX1" fmla="*/ 554533 w 2132819"/>
                <a:gd name="connsiteY1" fmla="*/ 0 h 1756800"/>
                <a:gd name="connsiteX2" fmla="*/ 1109066 w 2132819"/>
                <a:gd name="connsiteY2" fmla="*/ 0 h 1756800"/>
                <a:gd name="connsiteX3" fmla="*/ 1663599 w 2132819"/>
                <a:gd name="connsiteY3" fmla="*/ 0 h 1756800"/>
                <a:gd name="connsiteX4" fmla="*/ 2132819 w 2132819"/>
                <a:gd name="connsiteY4" fmla="*/ 0 h 1756800"/>
                <a:gd name="connsiteX5" fmla="*/ 2132819 w 2132819"/>
                <a:gd name="connsiteY5" fmla="*/ 550464 h 1756800"/>
                <a:gd name="connsiteX6" fmla="*/ 2132819 w 2132819"/>
                <a:gd name="connsiteY6" fmla="*/ 1083360 h 1756800"/>
                <a:gd name="connsiteX7" fmla="*/ 2132819 w 2132819"/>
                <a:gd name="connsiteY7" fmla="*/ 1756800 h 1756800"/>
                <a:gd name="connsiteX8" fmla="*/ 1578286 w 2132819"/>
                <a:gd name="connsiteY8" fmla="*/ 1756800 h 1756800"/>
                <a:gd name="connsiteX9" fmla="*/ 1066410 w 2132819"/>
                <a:gd name="connsiteY9" fmla="*/ 1756800 h 1756800"/>
                <a:gd name="connsiteX10" fmla="*/ 575861 w 2132819"/>
                <a:gd name="connsiteY10" fmla="*/ 1756800 h 1756800"/>
                <a:gd name="connsiteX11" fmla="*/ 0 w 2132819"/>
                <a:gd name="connsiteY11" fmla="*/ 1756800 h 1756800"/>
                <a:gd name="connsiteX12" fmla="*/ 0 w 2132819"/>
                <a:gd name="connsiteY12" fmla="*/ 1136064 h 1756800"/>
                <a:gd name="connsiteX13" fmla="*/ 0 w 2132819"/>
                <a:gd name="connsiteY13" fmla="*/ 550464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131874" y="-2442"/>
                    <a:pt x="310719" y="-18607"/>
                    <a:pt x="554533" y="0"/>
                  </a:cubicBezTo>
                  <a:cubicBezTo>
                    <a:pt x="798347" y="18607"/>
                    <a:pt x="939317" y="24788"/>
                    <a:pt x="1109066" y="0"/>
                  </a:cubicBezTo>
                  <a:cubicBezTo>
                    <a:pt x="1278815" y="-24788"/>
                    <a:pt x="1397727" y="4248"/>
                    <a:pt x="1663599" y="0"/>
                  </a:cubicBezTo>
                  <a:cubicBezTo>
                    <a:pt x="1929471" y="-4248"/>
                    <a:pt x="1996760" y="22894"/>
                    <a:pt x="2132819" y="0"/>
                  </a:cubicBezTo>
                  <a:cubicBezTo>
                    <a:pt x="2155502" y="136859"/>
                    <a:pt x="2125493" y="313224"/>
                    <a:pt x="2132819" y="550464"/>
                  </a:cubicBezTo>
                  <a:cubicBezTo>
                    <a:pt x="2140145" y="787704"/>
                    <a:pt x="2155837" y="924247"/>
                    <a:pt x="2132819" y="1083360"/>
                  </a:cubicBezTo>
                  <a:cubicBezTo>
                    <a:pt x="2109801" y="1242473"/>
                    <a:pt x="2159654" y="1463766"/>
                    <a:pt x="2132819" y="1756800"/>
                  </a:cubicBezTo>
                  <a:cubicBezTo>
                    <a:pt x="2015858" y="1733744"/>
                    <a:pt x="1694221" y="1742115"/>
                    <a:pt x="1578286" y="1756800"/>
                  </a:cubicBezTo>
                  <a:cubicBezTo>
                    <a:pt x="1462351" y="1771485"/>
                    <a:pt x="1223702" y="1759189"/>
                    <a:pt x="1066410" y="1756800"/>
                  </a:cubicBezTo>
                  <a:cubicBezTo>
                    <a:pt x="909118" y="1754411"/>
                    <a:pt x="804143" y="1748473"/>
                    <a:pt x="575861" y="1756800"/>
                  </a:cubicBezTo>
                  <a:cubicBezTo>
                    <a:pt x="347579" y="1765127"/>
                    <a:pt x="141834" y="1779993"/>
                    <a:pt x="0" y="1756800"/>
                  </a:cubicBezTo>
                  <a:cubicBezTo>
                    <a:pt x="19553" y="1472003"/>
                    <a:pt x="22443" y="1402174"/>
                    <a:pt x="0" y="1136064"/>
                  </a:cubicBezTo>
                  <a:cubicBezTo>
                    <a:pt x="-22443" y="869954"/>
                    <a:pt x="20601" y="708643"/>
                    <a:pt x="0" y="550464"/>
                  </a:cubicBezTo>
                  <a:cubicBezTo>
                    <a:pt x="-20601" y="392285"/>
                    <a:pt x="-23163" y="152314"/>
                    <a:pt x="0" y="0"/>
                  </a:cubicBezTo>
                  <a:close/>
                </a:path>
              </a:pathLst>
            </a:custGeom>
            <a:noFill/>
            <a:ln w="38100">
              <a:solidFill>
                <a:srgbClr val="383F8F"/>
              </a:solidFill>
              <a:extLst>
                <a:ext uri="{C807C97D-BFC1-408E-A445-0C87EB9F89A2}">
                  <ask:lineSketchStyleProps xmlns:ask="http://schemas.microsoft.com/office/drawing/2018/sketchyshapes" sd="169688689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A0AB211A-4B90-EF03-A54D-30AC7B78EB03}"/>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8966" b="98851" l="1839" r="95632">
                          <a14:foregroundMark x1="65517" y1="67816" x2="87586" y2="85747"/>
                          <a14:foregroundMark x1="87586" y1="85747" x2="26897" y2="98391"/>
                          <a14:foregroundMark x1="26897" y1="98391" x2="36092" y2="61839"/>
                          <a14:foregroundMark x1="36092" y1="61839" x2="62989" y2="73563"/>
                          <a14:foregroundMark x1="62989" y1="73563" x2="71264" y2="72874"/>
                          <a14:foregroundMark x1="41839" y1="83678" x2="61609" y2="93793"/>
                          <a14:foregroundMark x1="54253" y1="93793" x2="84368" y2="98391"/>
                          <a14:foregroundMark x1="84368" y1="98391" x2="90345" y2="82529"/>
                          <a14:foregroundMark x1="35172" y1="65517" x2="3678" y2="81609"/>
                          <a14:foregroundMark x1="3678" y1="81609" x2="34253" y2="83678"/>
                          <a14:foregroundMark x1="34253" y1="83678" x2="35172" y2="65057"/>
                          <a14:foregroundMark x1="91494" y1="81839" x2="95862" y2="98391"/>
                          <a14:foregroundMark x1="34023" y1="88736" x2="9195" y2="92184"/>
                          <a14:foregroundMark x1="13103" y1="86437" x2="1839" y2="98851"/>
                          <a14:foregroundMark x1="53103" y1="14943" x2="53103" y2="14943"/>
                          <a14:foregroundMark x1="52644" y1="12184" x2="52644" y2="12184"/>
                        </a14:backgroundRemoval>
                      </a14:imgEffect>
                    </a14:imgLayer>
                  </a14:imgProps>
                </a:ext>
                <a:ext uri="{28A0092B-C50C-407E-A947-70E740481C1C}">
                  <a14:useLocalDpi xmlns:a14="http://schemas.microsoft.com/office/drawing/2010/main" val="0"/>
                </a:ext>
              </a:extLst>
            </a:blip>
            <a:srcRect/>
            <a:stretch>
              <a:fillRect/>
            </a:stretch>
          </p:blipFill>
          <p:spPr bwMode="auto">
            <a:xfrm>
              <a:off x="516861" y="6521700"/>
              <a:ext cx="1708249" cy="1708249"/>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EF073824-6997-3AA6-8580-4095A85AF6D4}"/>
              </a:ext>
            </a:extLst>
          </p:cNvPr>
          <p:cNvGrpSpPr/>
          <p:nvPr/>
        </p:nvGrpSpPr>
        <p:grpSpPr>
          <a:xfrm>
            <a:off x="2551311" y="6637826"/>
            <a:ext cx="2159052" cy="1756800"/>
            <a:chOff x="2551311" y="6504476"/>
            <a:chExt cx="2159052" cy="1756800"/>
          </a:xfrm>
        </p:grpSpPr>
        <p:sp>
          <p:nvSpPr>
            <p:cNvPr id="8" name="Rectangle 7">
              <a:extLst>
                <a:ext uri="{FF2B5EF4-FFF2-40B4-BE49-F238E27FC236}">
                  <a16:creationId xmlns:a16="http://schemas.microsoft.com/office/drawing/2014/main" id="{7455606F-7A47-A28C-5E37-4AC1A9E1BC92}"/>
                </a:ext>
              </a:extLst>
            </p:cNvPr>
            <p:cNvSpPr/>
            <p:nvPr/>
          </p:nvSpPr>
          <p:spPr>
            <a:xfrm>
              <a:off x="2577544" y="6504476"/>
              <a:ext cx="2132819" cy="1756800"/>
            </a:xfrm>
            <a:custGeom>
              <a:avLst/>
              <a:gdLst>
                <a:gd name="connsiteX0" fmla="*/ 0 w 2132819"/>
                <a:gd name="connsiteY0" fmla="*/ 0 h 1756800"/>
                <a:gd name="connsiteX1" fmla="*/ 469220 w 2132819"/>
                <a:gd name="connsiteY1" fmla="*/ 0 h 1756800"/>
                <a:gd name="connsiteX2" fmla="*/ 1045081 w 2132819"/>
                <a:gd name="connsiteY2" fmla="*/ 0 h 1756800"/>
                <a:gd name="connsiteX3" fmla="*/ 1535630 w 2132819"/>
                <a:gd name="connsiteY3" fmla="*/ 0 h 1756800"/>
                <a:gd name="connsiteX4" fmla="*/ 2132819 w 2132819"/>
                <a:gd name="connsiteY4" fmla="*/ 0 h 1756800"/>
                <a:gd name="connsiteX5" fmla="*/ 2132819 w 2132819"/>
                <a:gd name="connsiteY5" fmla="*/ 532896 h 1756800"/>
                <a:gd name="connsiteX6" fmla="*/ 2132819 w 2132819"/>
                <a:gd name="connsiteY6" fmla="*/ 1100928 h 1756800"/>
                <a:gd name="connsiteX7" fmla="*/ 2132819 w 2132819"/>
                <a:gd name="connsiteY7" fmla="*/ 1756800 h 1756800"/>
                <a:gd name="connsiteX8" fmla="*/ 1663599 w 2132819"/>
                <a:gd name="connsiteY8" fmla="*/ 1756800 h 1756800"/>
                <a:gd name="connsiteX9" fmla="*/ 1151722 w 2132819"/>
                <a:gd name="connsiteY9" fmla="*/ 1756800 h 1756800"/>
                <a:gd name="connsiteX10" fmla="*/ 639846 w 2132819"/>
                <a:gd name="connsiteY10" fmla="*/ 1756800 h 1756800"/>
                <a:gd name="connsiteX11" fmla="*/ 0 w 2132819"/>
                <a:gd name="connsiteY11" fmla="*/ 1756800 h 1756800"/>
                <a:gd name="connsiteX12" fmla="*/ 0 w 2132819"/>
                <a:gd name="connsiteY12" fmla="*/ 1188768 h 1756800"/>
                <a:gd name="connsiteX13" fmla="*/ 0 w 2132819"/>
                <a:gd name="connsiteY13" fmla="*/ 585600 h 1756800"/>
                <a:gd name="connsiteX14" fmla="*/ 0 w 2132819"/>
                <a:gd name="connsiteY14" fmla="*/ 0 h 17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756800" extrusionOk="0">
                  <a:moveTo>
                    <a:pt x="0" y="0"/>
                  </a:moveTo>
                  <a:cubicBezTo>
                    <a:pt x="117723" y="-6916"/>
                    <a:pt x="271516" y="16826"/>
                    <a:pt x="469220" y="0"/>
                  </a:cubicBezTo>
                  <a:cubicBezTo>
                    <a:pt x="666924" y="-16826"/>
                    <a:pt x="782750" y="27037"/>
                    <a:pt x="1045081" y="0"/>
                  </a:cubicBezTo>
                  <a:cubicBezTo>
                    <a:pt x="1307412" y="-27037"/>
                    <a:pt x="1361891" y="-10570"/>
                    <a:pt x="1535630" y="0"/>
                  </a:cubicBezTo>
                  <a:cubicBezTo>
                    <a:pt x="1709369" y="10570"/>
                    <a:pt x="1878741" y="-27221"/>
                    <a:pt x="2132819" y="0"/>
                  </a:cubicBezTo>
                  <a:cubicBezTo>
                    <a:pt x="2156135" y="207146"/>
                    <a:pt x="2137052" y="307128"/>
                    <a:pt x="2132819" y="532896"/>
                  </a:cubicBezTo>
                  <a:cubicBezTo>
                    <a:pt x="2128586" y="758664"/>
                    <a:pt x="2118388" y="845478"/>
                    <a:pt x="2132819" y="1100928"/>
                  </a:cubicBezTo>
                  <a:cubicBezTo>
                    <a:pt x="2147250" y="1356378"/>
                    <a:pt x="2143243" y="1516843"/>
                    <a:pt x="2132819" y="1756800"/>
                  </a:cubicBezTo>
                  <a:cubicBezTo>
                    <a:pt x="1994215" y="1750563"/>
                    <a:pt x="1890220" y="1736263"/>
                    <a:pt x="1663599" y="1756800"/>
                  </a:cubicBezTo>
                  <a:cubicBezTo>
                    <a:pt x="1436978" y="1777337"/>
                    <a:pt x="1398836" y="1772718"/>
                    <a:pt x="1151722" y="1756800"/>
                  </a:cubicBezTo>
                  <a:cubicBezTo>
                    <a:pt x="904608" y="1740882"/>
                    <a:pt x="808317" y="1736214"/>
                    <a:pt x="639846" y="1756800"/>
                  </a:cubicBezTo>
                  <a:cubicBezTo>
                    <a:pt x="471375" y="1777386"/>
                    <a:pt x="157454" y="1764066"/>
                    <a:pt x="0" y="1756800"/>
                  </a:cubicBezTo>
                  <a:cubicBezTo>
                    <a:pt x="-12036" y="1552308"/>
                    <a:pt x="-13196" y="1386686"/>
                    <a:pt x="0" y="1188768"/>
                  </a:cubicBezTo>
                  <a:cubicBezTo>
                    <a:pt x="13196" y="990850"/>
                    <a:pt x="6084" y="834316"/>
                    <a:pt x="0" y="585600"/>
                  </a:cubicBezTo>
                  <a:cubicBezTo>
                    <a:pt x="-6084" y="336884"/>
                    <a:pt x="-22944" y="277570"/>
                    <a:pt x="0" y="0"/>
                  </a:cubicBezTo>
                  <a:close/>
                </a:path>
              </a:pathLst>
            </a:custGeom>
            <a:noFill/>
            <a:ln w="38100">
              <a:solidFill>
                <a:srgbClr val="383F8F"/>
              </a:solidFill>
              <a:extLst>
                <a:ext uri="{C807C97D-BFC1-408E-A445-0C87EB9F89A2}">
                  <ask:lineSketchStyleProps xmlns:ask="http://schemas.microsoft.com/office/drawing/2018/sketchyshapes" sd="171464375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a:extLst>
                <a:ext uri="{FF2B5EF4-FFF2-40B4-BE49-F238E27FC236}">
                  <a16:creationId xmlns:a16="http://schemas.microsoft.com/office/drawing/2014/main" id="{B33EDEAF-B76C-9C68-76A1-DB173743A1FC}"/>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7333" l="10000" r="90000">
                          <a14:foregroundMark x1="73000" y1="66333" x2="92875" y2="95500"/>
                          <a14:foregroundMark x1="92875" y1="95500" x2="20500" y2="97333"/>
                          <a14:foregroundMark x1="20500" y1="97333" x2="36250" y2="69833"/>
                          <a14:foregroundMark x1="36250" y1="69833" x2="69000" y2="69500"/>
                          <a14:foregroundMark x1="69000" y1="69500" x2="75875" y2="69500"/>
                        </a14:backgroundRemoval>
                      </a14:imgEffect>
                    </a14:imgLayer>
                  </a14:imgProps>
                </a:ext>
                <a:ext uri="{28A0092B-C50C-407E-A947-70E740481C1C}">
                  <a14:useLocalDpi xmlns:a14="http://schemas.microsoft.com/office/drawing/2010/main" val="0"/>
                </a:ext>
              </a:extLst>
            </a:blip>
            <a:srcRect/>
            <a:stretch>
              <a:fillRect/>
            </a:stretch>
          </p:blipFill>
          <p:spPr bwMode="auto">
            <a:xfrm>
              <a:off x="2551311" y="6654800"/>
              <a:ext cx="2075258" cy="1556444"/>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042" name="Picture 18">
            <a:extLst>
              <a:ext uri="{FF2B5EF4-FFF2-40B4-BE49-F238E27FC236}">
                <a16:creationId xmlns:a16="http://schemas.microsoft.com/office/drawing/2014/main" id="{E2762995-0249-D197-6086-9519C872BE0D}"/>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9928" b="99588" l="9954" r="89931">
                        <a14:foregroundMark x1="68210" y1="68261" x2="84838" y2="99486"/>
                        <a14:foregroundMark x1="84838" y1="99486" x2="79861" y2="79733"/>
                        <a14:foregroundMark x1="40123" y1="57819" x2="16358" y2="84156"/>
                        <a14:foregroundMark x1="16358" y1="84156" x2="21026" y2="78704"/>
                        <a14:foregroundMark x1="16821" y1="86883" x2="13387" y2="98817"/>
                        <a14:foregroundMark x1="79282" y1="76698" x2="85185" y2="99331"/>
                        <a14:foregroundMark x1="82716" y1="81019" x2="85185" y2="94753"/>
                        <a14:foregroundMark x1="80247" y1="75669" x2="87307" y2="99588"/>
                        <a14:foregroundMark x1="73148" y1="70576" x2="59028" y2="65226"/>
                      </a14:backgroundRemoval>
                    </a14:imgEffect>
                  </a14:imgLayer>
                </a14:imgProps>
              </a:ext>
              <a:ext uri="{28A0092B-C50C-407E-A947-70E740481C1C}">
                <a14:useLocalDpi xmlns:a14="http://schemas.microsoft.com/office/drawing/2010/main" val="0"/>
              </a:ext>
            </a:extLst>
          </a:blip>
          <a:srcRect/>
          <a:stretch>
            <a:fillRect/>
          </a:stretch>
        </p:blipFill>
        <p:spPr bwMode="auto">
          <a:xfrm>
            <a:off x="4963486" y="5486400"/>
            <a:ext cx="2223596" cy="1667697"/>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B558307-66EB-EDAD-DD26-AF0AC87ACEA8}"/>
              </a:ext>
            </a:extLst>
          </p:cNvPr>
          <p:cNvGrpSpPr/>
          <p:nvPr/>
        </p:nvGrpSpPr>
        <p:grpSpPr>
          <a:xfrm>
            <a:off x="324434" y="8816008"/>
            <a:ext cx="2132819" cy="1756953"/>
            <a:chOff x="324434" y="8757241"/>
            <a:chExt cx="2132819" cy="1756953"/>
          </a:xfrm>
        </p:grpSpPr>
        <p:sp>
          <p:nvSpPr>
            <p:cNvPr id="10" name="Rectangle 9">
              <a:extLst>
                <a:ext uri="{FF2B5EF4-FFF2-40B4-BE49-F238E27FC236}">
                  <a16:creationId xmlns:a16="http://schemas.microsoft.com/office/drawing/2014/main" id="{E6C15B3C-85F1-5234-0A1F-202959E810AD}"/>
                </a:ext>
              </a:extLst>
            </p:cNvPr>
            <p:cNvSpPr/>
            <p:nvPr/>
          </p:nvSpPr>
          <p:spPr>
            <a:xfrm>
              <a:off x="324434" y="8757241"/>
              <a:ext cx="2132819" cy="1756953"/>
            </a:xfrm>
            <a:custGeom>
              <a:avLst/>
              <a:gdLst>
                <a:gd name="connsiteX0" fmla="*/ 0 w 2132819"/>
                <a:gd name="connsiteY0" fmla="*/ 0 h 1756953"/>
                <a:gd name="connsiteX1" fmla="*/ 490548 w 2132819"/>
                <a:gd name="connsiteY1" fmla="*/ 0 h 1756953"/>
                <a:gd name="connsiteX2" fmla="*/ 1066410 w 2132819"/>
                <a:gd name="connsiteY2" fmla="*/ 0 h 1756953"/>
                <a:gd name="connsiteX3" fmla="*/ 1620942 w 2132819"/>
                <a:gd name="connsiteY3" fmla="*/ 0 h 1756953"/>
                <a:gd name="connsiteX4" fmla="*/ 2132819 w 2132819"/>
                <a:gd name="connsiteY4" fmla="*/ 0 h 1756953"/>
                <a:gd name="connsiteX5" fmla="*/ 2132819 w 2132819"/>
                <a:gd name="connsiteY5" fmla="*/ 603221 h 1756953"/>
                <a:gd name="connsiteX6" fmla="*/ 2132819 w 2132819"/>
                <a:gd name="connsiteY6" fmla="*/ 1206441 h 1756953"/>
                <a:gd name="connsiteX7" fmla="*/ 2132819 w 2132819"/>
                <a:gd name="connsiteY7" fmla="*/ 1756953 h 1756953"/>
                <a:gd name="connsiteX8" fmla="*/ 1556958 w 2132819"/>
                <a:gd name="connsiteY8" fmla="*/ 1756953 h 1756953"/>
                <a:gd name="connsiteX9" fmla="*/ 1002425 w 2132819"/>
                <a:gd name="connsiteY9" fmla="*/ 1756953 h 1756953"/>
                <a:gd name="connsiteX10" fmla="*/ 0 w 2132819"/>
                <a:gd name="connsiteY10" fmla="*/ 1756953 h 1756953"/>
                <a:gd name="connsiteX11" fmla="*/ 0 w 2132819"/>
                <a:gd name="connsiteY11" fmla="*/ 1153732 h 1756953"/>
                <a:gd name="connsiteX12" fmla="*/ 0 w 2132819"/>
                <a:gd name="connsiteY12" fmla="*/ 585651 h 1756953"/>
                <a:gd name="connsiteX13" fmla="*/ 0 w 2132819"/>
                <a:gd name="connsiteY13" fmla="*/ 0 h 175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2819" h="1756953" extrusionOk="0">
                  <a:moveTo>
                    <a:pt x="0" y="0"/>
                  </a:moveTo>
                  <a:cubicBezTo>
                    <a:pt x="143263" y="-20358"/>
                    <a:pt x="260230" y="24240"/>
                    <a:pt x="490548" y="0"/>
                  </a:cubicBezTo>
                  <a:cubicBezTo>
                    <a:pt x="720866" y="-24240"/>
                    <a:pt x="898865" y="12005"/>
                    <a:pt x="1066410" y="0"/>
                  </a:cubicBezTo>
                  <a:cubicBezTo>
                    <a:pt x="1233955" y="-12005"/>
                    <a:pt x="1447940" y="-1302"/>
                    <a:pt x="1620942" y="0"/>
                  </a:cubicBezTo>
                  <a:cubicBezTo>
                    <a:pt x="1793944" y="1302"/>
                    <a:pt x="2016299" y="18811"/>
                    <a:pt x="2132819" y="0"/>
                  </a:cubicBezTo>
                  <a:cubicBezTo>
                    <a:pt x="2155553" y="231742"/>
                    <a:pt x="2157649" y="473732"/>
                    <a:pt x="2132819" y="603221"/>
                  </a:cubicBezTo>
                  <a:cubicBezTo>
                    <a:pt x="2107989" y="732710"/>
                    <a:pt x="2109469" y="967344"/>
                    <a:pt x="2132819" y="1206441"/>
                  </a:cubicBezTo>
                  <a:cubicBezTo>
                    <a:pt x="2156169" y="1445538"/>
                    <a:pt x="2113165" y="1594416"/>
                    <a:pt x="2132819" y="1756953"/>
                  </a:cubicBezTo>
                  <a:cubicBezTo>
                    <a:pt x="1974961" y="1759872"/>
                    <a:pt x="1706244" y="1750185"/>
                    <a:pt x="1556958" y="1756953"/>
                  </a:cubicBezTo>
                  <a:cubicBezTo>
                    <a:pt x="1407672" y="1763721"/>
                    <a:pt x="1124397" y="1769748"/>
                    <a:pt x="1002425" y="1756953"/>
                  </a:cubicBezTo>
                  <a:cubicBezTo>
                    <a:pt x="880453" y="1744158"/>
                    <a:pt x="216586" y="1767088"/>
                    <a:pt x="0" y="1756953"/>
                  </a:cubicBezTo>
                  <a:cubicBezTo>
                    <a:pt x="-17607" y="1578819"/>
                    <a:pt x="-6543" y="1418730"/>
                    <a:pt x="0" y="1153732"/>
                  </a:cubicBezTo>
                  <a:cubicBezTo>
                    <a:pt x="6543" y="888734"/>
                    <a:pt x="-13113" y="829638"/>
                    <a:pt x="0" y="585651"/>
                  </a:cubicBezTo>
                  <a:cubicBezTo>
                    <a:pt x="13113" y="341664"/>
                    <a:pt x="-22183" y="168086"/>
                    <a:pt x="0" y="0"/>
                  </a:cubicBezTo>
                  <a:close/>
                </a:path>
              </a:pathLst>
            </a:custGeom>
            <a:noFill/>
            <a:ln w="38100">
              <a:solidFill>
                <a:srgbClr val="383F8F"/>
              </a:solidFill>
              <a:extLst>
                <a:ext uri="{C807C97D-BFC1-408E-A445-0C87EB9F89A2}">
                  <ask:lineSketchStyleProps xmlns:ask="http://schemas.microsoft.com/office/drawing/2018/sketchyshapes" sd="264852588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4" name="Picture 20">
              <a:extLst>
                <a:ext uri="{FF2B5EF4-FFF2-40B4-BE49-F238E27FC236}">
                  <a16:creationId xmlns:a16="http://schemas.microsoft.com/office/drawing/2014/main" id="{13DFBAF4-E1C4-6B59-A6B8-3DAEFF08BF4A}"/>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10000" b="97833" l="10000" r="90000">
                          <a14:foregroundMark x1="74250" y1="79833" x2="70375" y2="81167"/>
                          <a14:foregroundMark x1="29750" y1="81167" x2="51750" y2="97833"/>
                          <a14:foregroundMark x1="51750" y1="97833" x2="46375" y2="88333"/>
                        </a14:backgroundRemoval>
                      </a14:imgEffect>
                    </a14:imgLayer>
                  </a14:imgProps>
                </a:ext>
                <a:ext uri="{28A0092B-C50C-407E-A947-70E740481C1C}">
                  <a14:useLocalDpi xmlns:a14="http://schemas.microsoft.com/office/drawing/2010/main" val="0"/>
                </a:ext>
              </a:extLst>
            </a:blip>
            <a:srcRect/>
            <a:stretch>
              <a:fillRect/>
            </a:stretch>
          </p:blipFill>
          <p:spPr bwMode="auto">
            <a:xfrm>
              <a:off x="434991" y="8986540"/>
              <a:ext cx="1968118" cy="147608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2" name="Picture 6">
            <a:extLst>
              <a:ext uri="{FF2B5EF4-FFF2-40B4-BE49-F238E27FC236}">
                <a16:creationId xmlns:a16="http://schemas.microsoft.com/office/drawing/2014/main" id="{36A95383-E5C8-90F6-B38D-67F87B56A05F}"/>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10000" b="90000" l="10000" r="90000">
                        <a14:foregroundMark x1="31464" y1="61957" x2="71991" y2="67365"/>
                        <a14:foregroundMark x1="37946" y1="64130" x2="26592" y2="68452"/>
                      </a14:backgroundRemoval>
                    </a14:imgEffect>
                  </a14:imgLayer>
                </a14:imgProps>
              </a:ext>
              <a:ext uri="{28A0092B-C50C-407E-A947-70E740481C1C}">
                <a14:useLocalDpi xmlns:a14="http://schemas.microsoft.com/office/drawing/2010/main" val="0"/>
              </a:ext>
            </a:extLst>
          </a:blip>
          <a:srcRect l="12963" t="4896" r="15758" b="22190"/>
          <a:stretch/>
        </p:blipFill>
        <p:spPr bwMode="auto">
          <a:xfrm>
            <a:off x="2588818" y="2412914"/>
            <a:ext cx="1970293" cy="15115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3AF2CB-2F9F-EC1E-3B98-EE4B36661401}"/>
              </a:ext>
            </a:extLst>
          </p:cNvPr>
          <p:cNvSpPr txBox="1"/>
          <p:nvPr/>
        </p:nvSpPr>
        <p:spPr>
          <a:xfrm>
            <a:off x="0" y="1779083"/>
            <a:ext cx="1891259" cy="261610"/>
          </a:xfrm>
          <a:prstGeom prst="rect">
            <a:avLst/>
          </a:prstGeom>
          <a:noFill/>
        </p:spPr>
        <p:txBody>
          <a:bodyPr vert="horz" wrap="square">
            <a:spAutoFit/>
          </a:bodyPr>
          <a:lstStyle/>
          <a:p>
            <a:pPr>
              <a:spcBef>
                <a:spcPts val="600"/>
              </a:spcBef>
              <a:spcAft>
                <a:spcPts val="300"/>
              </a:spcAft>
            </a:pPr>
            <a:r>
              <a:rPr lang="es-DO" sz="1100" b="1" spc="300">
                <a:solidFill>
                  <a:srgbClr val="00B0F0"/>
                </a:solidFill>
                <a:latin typeface="Arial" panose="020B0604020202020204" pitchFamily="34" charset="0"/>
                <a:cs typeface="Arial" panose="020B0604020202020204" pitchFamily="34" charset="0"/>
              </a:rPr>
              <a:t>Septiembre</a:t>
            </a:r>
          </a:p>
        </p:txBody>
      </p:sp>
      <p:sp>
        <p:nvSpPr>
          <p:cNvPr id="13" name="TextBox 12">
            <a:extLst>
              <a:ext uri="{FF2B5EF4-FFF2-40B4-BE49-F238E27FC236}">
                <a16:creationId xmlns:a16="http://schemas.microsoft.com/office/drawing/2014/main" id="{37807255-6DA9-B2EA-9C3B-32F5277A422D}"/>
              </a:ext>
            </a:extLst>
          </p:cNvPr>
          <p:cNvSpPr txBox="1"/>
          <p:nvPr/>
        </p:nvSpPr>
        <p:spPr>
          <a:xfrm>
            <a:off x="0" y="4070075"/>
            <a:ext cx="1891259" cy="261610"/>
          </a:xfrm>
          <a:prstGeom prst="rect">
            <a:avLst/>
          </a:prstGeom>
          <a:noFill/>
        </p:spPr>
        <p:txBody>
          <a:bodyPr vert="horz" wrap="square">
            <a:spAutoFit/>
          </a:bodyPr>
          <a:lstStyle/>
          <a:p>
            <a:pPr>
              <a:spcBef>
                <a:spcPts val="600"/>
              </a:spcBef>
              <a:spcAft>
                <a:spcPts val="300"/>
              </a:spcAft>
            </a:pPr>
            <a:r>
              <a:rPr lang="es-DO" sz="1100" b="1" spc="300">
                <a:solidFill>
                  <a:srgbClr val="00B0F0"/>
                </a:solidFill>
                <a:latin typeface="Arial" panose="020B0604020202020204" pitchFamily="34" charset="0"/>
                <a:cs typeface="Arial" panose="020B0604020202020204" pitchFamily="34" charset="0"/>
              </a:rPr>
              <a:t>Octubre</a:t>
            </a:r>
          </a:p>
        </p:txBody>
      </p:sp>
      <p:sp>
        <p:nvSpPr>
          <p:cNvPr id="16" name="TextBox 15">
            <a:extLst>
              <a:ext uri="{FF2B5EF4-FFF2-40B4-BE49-F238E27FC236}">
                <a16:creationId xmlns:a16="http://schemas.microsoft.com/office/drawing/2014/main" id="{F3CC14FA-E0D5-9662-A698-F93233252D03}"/>
              </a:ext>
            </a:extLst>
          </p:cNvPr>
          <p:cNvSpPr txBox="1"/>
          <p:nvPr/>
        </p:nvSpPr>
        <p:spPr>
          <a:xfrm>
            <a:off x="0" y="8605963"/>
            <a:ext cx="1891259" cy="261610"/>
          </a:xfrm>
          <a:prstGeom prst="rect">
            <a:avLst/>
          </a:prstGeom>
          <a:noFill/>
        </p:spPr>
        <p:txBody>
          <a:bodyPr vert="horz" wrap="square">
            <a:spAutoFit/>
          </a:bodyPr>
          <a:lstStyle/>
          <a:p>
            <a:pPr>
              <a:spcBef>
                <a:spcPts val="600"/>
              </a:spcBef>
              <a:spcAft>
                <a:spcPts val="300"/>
              </a:spcAft>
            </a:pPr>
            <a:r>
              <a:rPr lang="es-DO" sz="1100" b="1" spc="300">
                <a:solidFill>
                  <a:srgbClr val="00B0F0"/>
                </a:solidFill>
                <a:latin typeface="Arial" panose="020B0604020202020204" pitchFamily="34" charset="0"/>
                <a:cs typeface="Arial" panose="020B0604020202020204" pitchFamily="34" charset="0"/>
              </a:rPr>
              <a:t>Diciembre</a:t>
            </a:r>
          </a:p>
        </p:txBody>
      </p:sp>
      <p:sp>
        <p:nvSpPr>
          <p:cNvPr id="20" name="TextBox 19">
            <a:extLst>
              <a:ext uri="{FF2B5EF4-FFF2-40B4-BE49-F238E27FC236}">
                <a16:creationId xmlns:a16="http://schemas.microsoft.com/office/drawing/2014/main" id="{0BC06568-74A6-EC1B-6710-1150544420FD}"/>
              </a:ext>
            </a:extLst>
          </p:cNvPr>
          <p:cNvSpPr txBox="1"/>
          <p:nvPr/>
        </p:nvSpPr>
        <p:spPr>
          <a:xfrm>
            <a:off x="0" y="6329978"/>
            <a:ext cx="1891259" cy="261610"/>
          </a:xfrm>
          <a:prstGeom prst="rect">
            <a:avLst/>
          </a:prstGeom>
          <a:noFill/>
        </p:spPr>
        <p:txBody>
          <a:bodyPr vert="horz" wrap="square">
            <a:spAutoFit/>
          </a:bodyPr>
          <a:lstStyle/>
          <a:p>
            <a:pPr>
              <a:spcBef>
                <a:spcPts val="600"/>
              </a:spcBef>
              <a:spcAft>
                <a:spcPts val="300"/>
              </a:spcAft>
            </a:pPr>
            <a:r>
              <a:rPr lang="es-DO" sz="1100" b="1" spc="300">
                <a:solidFill>
                  <a:srgbClr val="00B0F0"/>
                </a:solidFill>
                <a:latin typeface="Arial" panose="020B0604020202020204" pitchFamily="34" charset="0"/>
                <a:cs typeface="Arial" panose="020B0604020202020204" pitchFamily="34" charset="0"/>
              </a:rPr>
              <a:t>Noviembre</a:t>
            </a:r>
          </a:p>
        </p:txBody>
      </p:sp>
    </p:spTree>
    <p:extLst>
      <p:ext uri="{BB962C8B-B14F-4D97-AF65-F5344CB8AC3E}">
        <p14:creationId xmlns:p14="http://schemas.microsoft.com/office/powerpoint/2010/main" val="114576394"/>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CFDF66-33AE-07D6-26FC-3B2B1CC7CB95}"/>
              </a:ext>
            </a:extLst>
          </p:cNvPr>
          <p:cNvSpPr txBox="1"/>
          <p:nvPr/>
        </p:nvSpPr>
        <p:spPr>
          <a:xfrm>
            <a:off x="4215456" y="1499826"/>
            <a:ext cx="3293747" cy="430887"/>
          </a:xfrm>
          <a:prstGeom prst="rect">
            <a:avLst/>
          </a:prstGeom>
          <a:noFill/>
        </p:spPr>
        <p:txBody>
          <a:bodyPr wrap="square" lIns="91440" tIns="45720" rIns="91440" bIns="45720" rtlCol="0" anchor="t">
            <a:spAutoFit/>
          </a:bodyPr>
          <a:lstStyle/>
          <a:p>
            <a:r>
              <a:rPr lang="en-US" sz="2200" b="1">
                <a:solidFill>
                  <a:srgbClr val="002E8A"/>
                </a:solidFill>
                <a:cs typeface="Calibri"/>
              </a:rPr>
              <a:t>Seguridad </a:t>
            </a:r>
            <a:r>
              <a:rPr lang="en-US" sz="2200" b="1" err="1">
                <a:solidFill>
                  <a:srgbClr val="002E8A"/>
                </a:solidFill>
                <a:cs typeface="Calibri"/>
              </a:rPr>
              <a:t>laboral</a:t>
            </a:r>
            <a:endParaRPr lang="en-US" sz="2200" b="1">
              <a:solidFill>
                <a:srgbClr val="002E8A"/>
              </a:solidFill>
              <a:cs typeface="Calibri"/>
            </a:endParaRPr>
          </a:p>
        </p:txBody>
      </p:sp>
      <p:sp>
        <p:nvSpPr>
          <p:cNvPr id="9" name="TextBox 8">
            <a:extLst>
              <a:ext uri="{FF2B5EF4-FFF2-40B4-BE49-F238E27FC236}">
                <a16:creationId xmlns:a16="http://schemas.microsoft.com/office/drawing/2014/main" id="{D50917C4-904B-CD8E-E9F2-5C9071B8C4D5}"/>
              </a:ext>
            </a:extLst>
          </p:cNvPr>
          <p:cNvSpPr txBox="1"/>
          <p:nvPr/>
        </p:nvSpPr>
        <p:spPr>
          <a:xfrm>
            <a:off x="3891749" y="2474294"/>
            <a:ext cx="3618164" cy="1815882"/>
          </a:xfrm>
          <a:prstGeom prst="rect">
            <a:avLst/>
          </a:prstGeom>
          <a:noFill/>
        </p:spPr>
        <p:txBody>
          <a:bodyPr wrap="square" lIns="91440" tIns="45720" rIns="91440" bIns="45720" rtlCol="0" anchor="t">
            <a:spAutoFit/>
          </a:bodyPr>
          <a:lstStyle/>
          <a:p>
            <a:pPr algn="just"/>
            <a:r>
              <a:rPr lang="es-DO" sz="1400">
                <a:solidFill>
                  <a:schemeClr val="tx1">
                    <a:lumMod val="75000"/>
                    <a:lumOff val="25000"/>
                  </a:schemeClr>
                </a:solidFill>
                <a:latin typeface="Arial Nova Cond"/>
                <a:cs typeface="Calibri"/>
              </a:rPr>
              <a:t> Durante el mes de octubre tuvimos una PARADA DE SEGURIDAD o SAFETY STAND DOWN en cada uno de los turnos de trabajo de nuestra planta con miras de terminar los meses restantes del año con Cero accidentes. La parada de seguridad consistió en detener cada una de las líneas para llevar un mensaje de seguridad.</a:t>
            </a:r>
          </a:p>
        </p:txBody>
      </p:sp>
      <p:sp>
        <p:nvSpPr>
          <p:cNvPr id="10" name="TextBox 9">
            <a:extLst>
              <a:ext uri="{FF2B5EF4-FFF2-40B4-BE49-F238E27FC236}">
                <a16:creationId xmlns:a16="http://schemas.microsoft.com/office/drawing/2014/main" id="{3BF55FED-9E01-385B-14CB-913DA8FCC7C2}"/>
              </a:ext>
            </a:extLst>
          </p:cNvPr>
          <p:cNvSpPr txBox="1"/>
          <p:nvPr/>
        </p:nvSpPr>
        <p:spPr>
          <a:xfrm>
            <a:off x="3907431" y="1930713"/>
            <a:ext cx="3336878" cy="553998"/>
          </a:xfrm>
          <a:prstGeom prst="rect">
            <a:avLst/>
          </a:prstGeom>
          <a:noFill/>
        </p:spPr>
        <p:txBody>
          <a:bodyPr wrap="square" lIns="91440" tIns="45720" rIns="91440" bIns="45720" anchor="t">
            <a:spAutoFit/>
          </a:bodyPr>
          <a:lstStyle/>
          <a:p>
            <a:pPr algn="ctr"/>
            <a:r>
              <a:rPr lang="es-DO" sz="1500" b="1" spc="300">
                <a:solidFill>
                  <a:srgbClr val="00B0F0"/>
                </a:solidFill>
                <a:latin typeface="Arial"/>
                <a:cs typeface="Arial"/>
              </a:rPr>
              <a:t>Parada de seguridad – Be </a:t>
            </a:r>
            <a:r>
              <a:rPr lang="es-DO" sz="1500" b="1" spc="300" err="1">
                <a:solidFill>
                  <a:srgbClr val="00B0F0"/>
                </a:solidFill>
                <a:latin typeface="Arial"/>
                <a:cs typeface="Arial"/>
              </a:rPr>
              <a:t>safe</a:t>
            </a:r>
            <a:endParaRPr lang="es-DO" sz="1500" b="1" spc="300">
              <a:solidFill>
                <a:srgbClr val="00B0F0"/>
              </a:solidFill>
              <a:latin typeface="Arial"/>
              <a:cs typeface="Arial"/>
            </a:endParaRPr>
          </a:p>
        </p:txBody>
      </p:sp>
      <p:pic>
        <p:nvPicPr>
          <p:cNvPr id="11" name="Picture 10" descr="A white logo with a person in a circle&#10;&#10;Description automatically generated">
            <a:extLst>
              <a:ext uri="{FF2B5EF4-FFF2-40B4-BE49-F238E27FC236}">
                <a16:creationId xmlns:a16="http://schemas.microsoft.com/office/drawing/2014/main" id="{A38C87B8-C499-BB2F-4536-3517128B0FA3}"/>
              </a:ext>
            </a:extLst>
          </p:cNvPr>
          <p:cNvPicPr>
            <a:picLocks noChangeAspect="1"/>
          </p:cNvPicPr>
          <p:nvPr/>
        </p:nvPicPr>
        <p:blipFill rotWithShape="1">
          <a:blip r:embed="rId3">
            <a:extLst>
              <a:ext uri="{28A0092B-C50C-407E-A947-70E740481C1C}">
                <a14:useLocalDpi xmlns:a14="http://schemas.microsoft.com/office/drawing/2010/main" val="0"/>
              </a:ext>
            </a:extLst>
          </a:blip>
          <a:srcRect l="13300" t="10106" r="14948" b="10199"/>
          <a:stretch/>
        </p:blipFill>
        <p:spPr>
          <a:xfrm>
            <a:off x="6393265" y="9600364"/>
            <a:ext cx="1443791" cy="1421397"/>
          </a:xfrm>
          <a:prstGeom prst="rect">
            <a:avLst/>
          </a:prstGeom>
        </p:spPr>
      </p:pic>
      <p:pic>
        <p:nvPicPr>
          <p:cNvPr id="13" name="Picture 12">
            <a:extLst>
              <a:ext uri="{FF2B5EF4-FFF2-40B4-BE49-F238E27FC236}">
                <a16:creationId xmlns:a16="http://schemas.microsoft.com/office/drawing/2014/main" id="{837D5D08-F8A0-E777-A9F0-507D9F2D8B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831" y="4085018"/>
            <a:ext cx="1758793" cy="636348"/>
          </a:xfrm>
          <a:prstGeom prst="rect">
            <a:avLst/>
          </a:prstGeom>
        </p:spPr>
      </p:pic>
      <p:pic>
        <p:nvPicPr>
          <p:cNvPr id="15" name="Graphic 14">
            <a:extLst>
              <a:ext uri="{FF2B5EF4-FFF2-40B4-BE49-F238E27FC236}">
                <a16:creationId xmlns:a16="http://schemas.microsoft.com/office/drawing/2014/main" id="{14C14951-87F6-AC42-35D1-BF1BFBF811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6800" y="4336195"/>
            <a:ext cx="1285875" cy="66675"/>
          </a:xfrm>
          <a:prstGeom prst="rect">
            <a:avLst/>
          </a:prstGeom>
        </p:spPr>
      </p:pic>
      <p:sp>
        <p:nvSpPr>
          <p:cNvPr id="2" name="TextBox 1">
            <a:extLst>
              <a:ext uri="{FF2B5EF4-FFF2-40B4-BE49-F238E27FC236}">
                <a16:creationId xmlns:a16="http://schemas.microsoft.com/office/drawing/2014/main" id="{DBA39322-C602-7FF2-8FE2-163B4639D280}"/>
              </a:ext>
            </a:extLst>
          </p:cNvPr>
          <p:cNvSpPr txBox="1"/>
          <p:nvPr/>
        </p:nvSpPr>
        <p:spPr>
          <a:xfrm>
            <a:off x="2577947" y="0"/>
            <a:ext cx="5045725" cy="646331"/>
          </a:xfrm>
          <a:prstGeom prst="rect">
            <a:avLst/>
          </a:prstGeom>
          <a:noFill/>
        </p:spPr>
        <p:txBody>
          <a:bodyPr wrap="square" lIns="91440" tIns="45720" rIns="91440" bIns="45720" anchor="t">
            <a:spAutoFit/>
          </a:bodyPr>
          <a:lstStyle/>
          <a:p>
            <a:endParaRPr lang="es-DO" sz="3600" b="1" spc="30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21E67C0-10EE-2255-EFFE-64BE88E588DA}"/>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a:solidFill>
                  <a:schemeClr val="bg1"/>
                </a:solidFill>
                <a:latin typeface="Arial"/>
                <a:cs typeface="Arial"/>
              </a:rPr>
              <a:t>NOVEDADES DE EHS</a:t>
            </a:r>
            <a:endParaRPr lang="en-US" sz="3600" b="1" spc="30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D10949A-E57F-0058-974E-EC1A9C9705A0}"/>
              </a:ext>
            </a:extLst>
          </p:cNvPr>
          <p:cNvPicPr>
            <a:picLocks noChangeAspect="1"/>
          </p:cNvPicPr>
          <p:nvPr/>
        </p:nvPicPr>
        <p:blipFill>
          <a:blip r:embed="rId7"/>
          <a:stretch>
            <a:fillRect/>
          </a:stretch>
        </p:blipFill>
        <p:spPr>
          <a:xfrm>
            <a:off x="0" y="5341083"/>
            <a:ext cx="7772400" cy="4371975"/>
          </a:xfrm>
          <a:prstGeom prst="rect">
            <a:avLst/>
          </a:prstGeom>
        </p:spPr>
      </p:pic>
      <p:pic>
        <p:nvPicPr>
          <p:cNvPr id="14" name="Picture 13" descr="A group of people in protective gear&#10;&#10;Description automatically generated">
            <a:extLst>
              <a:ext uri="{FF2B5EF4-FFF2-40B4-BE49-F238E27FC236}">
                <a16:creationId xmlns:a16="http://schemas.microsoft.com/office/drawing/2014/main" id="{FBBCDE6B-AE6A-F141-A8D2-A490E5AAB7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132" y="2061029"/>
            <a:ext cx="3497636" cy="262322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99002143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18F2F3-087A-E7A2-EF6A-05FFE3BF62D4}"/>
              </a:ext>
            </a:extLst>
          </p:cNvPr>
          <p:cNvPicPr>
            <a:picLocks noChangeAspect="1"/>
          </p:cNvPicPr>
          <p:nvPr/>
        </p:nvPicPr>
        <p:blipFill rotWithShape="1">
          <a:blip r:embed="rId4"/>
          <a:srcRect b="42872"/>
          <a:stretch/>
        </p:blipFill>
        <p:spPr>
          <a:xfrm>
            <a:off x="141066" y="2641126"/>
            <a:ext cx="2807424" cy="3079231"/>
          </a:xfrm>
          <a:prstGeom prst="rect">
            <a:avLst/>
          </a:prstGeom>
        </p:spPr>
      </p:pic>
      <p:sp>
        <p:nvSpPr>
          <p:cNvPr id="8" name="TextBox 7">
            <a:extLst>
              <a:ext uri="{FF2B5EF4-FFF2-40B4-BE49-F238E27FC236}">
                <a16:creationId xmlns:a16="http://schemas.microsoft.com/office/drawing/2014/main" id="{39CFDF66-33AE-07D6-26FC-3B2B1CC7CB95}"/>
              </a:ext>
            </a:extLst>
          </p:cNvPr>
          <p:cNvSpPr txBox="1"/>
          <p:nvPr/>
        </p:nvSpPr>
        <p:spPr>
          <a:xfrm>
            <a:off x="3874168" y="1499826"/>
            <a:ext cx="3293747" cy="430887"/>
          </a:xfrm>
          <a:prstGeom prst="rect">
            <a:avLst/>
          </a:prstGeom>
          <a:noFill/>
        </p:spPr>
        <p:txBody>
          <a:bodyPr wrap="square" lIns="91440" tIns="45720" rIns="91440" bIns="45720" rtlCol="0" anchor="t">
            <a:spAutoFit/>
          </a:bodyPr>
          <a:lstStyle/>
          <a:p>
            <a:pPr algn="ctr"/>
            <a:r>
              <a:rPr lang="en-US" sz="2200" b="1" err="1">
                <a:solidFill>
                  <a:srgbClr val="002E8A"/>
                </a:solidFill>
                <a:cs typeface="Calibri"/>
              </a:rPr>
              <a:t>Promoción</a:t>
            </a:r>
            <a:r>
              <a:rPr lang="en-US" sz="2200" b="1">
                <a:solidFill>
                  <a:srgbClr val="002E8A"/>
                </a:solidFill>
                <a:cs typeface="Calibri"/>
              </a:rPr>
              <a:t> de la </a:t>
            </a:r>
            <a:r>
              <a:rPr lang="en-US" sz="2200" b="1" err="1">
                <a:solidFill>
                  <a:srgbClr val="002E8A"/>
                </a:solidFill>
                <a:cs typeface="Calibri"/>
              </a:rPr>
              <a:t>salud</a:t>
            </a:r>
            <a:endParaRPr lang="en-US" sz="2200" b="1">
              <a:solidFill>
                <a:srgbClr val="002E8A"/>
              </a:solidFill>
              <a:cs typeface="Calibri"/>
            </a:endParaRPr>
          </a:p>
        </p:txBody>
      </p:sp>
      <p:sp>
        <p:nvSpPr>
          <p:cNvPr id="9" name="TextBox 8">
            <a:extLst>
              <a:ext uri="{FF2B5EF4-FFF2-40B4-BE49-F238E27FC236}">
                <a16:creationId xmlns:a16="http://schemas.microsoft.com/office/drawing/2014/main" id="{D50917C4-904B-CD8E-E9F2-5C9071B8C4D5}"/>
              </a:ext>
            </a:extLst>
          </p:cNvPr>
          <p:cNvSpPr txBox="1"/>
          <p:nvPr/>
        </p:nvSpPr>
        <p:spPr>
          <a:xfrm>
            <a:off x="3246782" y="2528253"/>
            <a:ext cx="3921133" cy="3046988"/>
          </a:xfrm>
          <a:prstGeom prst="rect">
            <a:avLst/>
          </a:prstGeom>
          <a:noFill/>
        </p:spPr>
        <p:txBody>
          <a:bodyPr wrap="square" lIns="91440" tIns="45720" rIns="91440" bIns="45720" rtlCol="0" anchor="t">
            <a:spAutoFit/>
          </a:bodyPr>
          <a:lstStyle/>
          <a:p>
            <a:pPr algn="just"/>
            <a:r>
              <a:rPr lang="es-DO" sz="1600">
                <a:solidFill>
                  <a:schemeClr val="tx1">
                    <a:lumMod val="75000"/>
                    <a:lumOff val="25000"/>
                  </a:schemeClr>
                </a:solidFill>
                <a:latin typeface="Arial Nova Cond"/>
                <a:cs typeface="Calibri"/>
              </a:rPr>
              <a:t>Con el objetivo de promover la detección temprana del cáncer de mama, octubre es considerado el mes ROSA. Entre las actividades que realizamos están: jueves rosa, </a:t>
            </a:r>
            <a:r>
              <a:rPr lang="es-DO" sz="1600" err="1">
                <a:solidFill>
                  <a:schemeClr val="tx1">
                    <a:lumMod val="75000"/>
                    <a:lumOff val="25000"/>
                  </a:schemeClr>
                </a:solidFill>
                <a:latin typeface="Arial Nova Cond"/>
                <a:cs typeface="Calibri"/>
              </a:rPr>
              <a:t>tips</a:t>
            </a:r>
            <a:r>
              <a:rPr lang="es-DO" sz="1600">
                <a:solidFill>
                  <a:schemeClr val="tx1">
                    <a:lumMod val="75000"/>
                    <a:lumOff val="25000"/>
                  </a:schemeClr>
                </a:solidFill>
                <a:latin typeface="Arial Nova Cond"/>
                <a:cs typeface="Calibri"/>
              </a:rPr>
              <a:t> semanales, realización de </a:t>
            </a:r>
            <a:r>
              <a:rPr lang="es-DO" sz="1600" err="1">
                <a:solidFill>
                  <a:schemeClr val="tx1">
                    <a:lumMod val="75000"/>
                    <a:lumOff val="25000"/>
                  </a:schemeClr>
                </a:solidFill>
                <a:latin typeface="Arial Nova Cond"/>
                <a:cs typeface="Calibri"/>
              </a:rPr>
              <a:t>sonomamografías</a:t>
            </a:r>
            <a:r>
              <a:rPr lang="es-DO" sz="1600">
                <a:solidFill>
                  <a:schemeClr val="tx1">
                    <a:lumMod val="75000"/>
                    <a:lumOff val="25000"/>
                  </a:schemeClr>
                </a:solidFill>
                <a:latin typeface="Arial Nova Cond"/>
                <a:cs typeface="Calibri"/>
              </a:rPr>
              <a:t> a nuestras empleadas, trivias, charla en ambos turnos con el tema </a:t>
            </a:r>
            <a:r>
              <a:rPr lang="es-DO" sz="1600">
                <a:solidFill>
                  <a:srgbClr val="EF0FAA"/>
                </a:solidFill>
                <a:latin typeface="Arial Nova Cond"/>
                <a:cs typeface="Calibri"/>
              </a:rPr>
              <a:t>“DETRÁS DEL LAZO ROSA” </a:t>
            </a:r>
            <a:r>
              <a:rPr lang="es-DO" sz="1600">
                <a:solidFill>
                  <a:schemeClr val="tx1">
                    <a:lumMod val="75000"/>
                    <a:lumOff val="25000"/>
                  </a:schemeClr>
                </a:solidFill>
                <a:latin typeface="Arial Nova Cond"/>
                <a:cs typeface="Calibri"/>
              </a:rPr>
              <a:t>y entrega de pin con lazo rosa.</a:t>
            </a:r>
          </a:p>
          <a:p>
            <a:pPr algn="just"/>
            <a:r>
              <a:rPr lang="es-DO" sz="1600">
                <a:solidFill>
                  <a:schemeClr val="tx1">
                    <a:lumMod val="75000"/>
                    <a:lumOff val="25000"/>
                  </a:schemeClr>
                </a:solidFill>
                <a:latin typeface="Arial Nova Cond"/>
                <a:cs typeface="Calibri"/>
              </a:rPr>
              <a:t>También patrocinamos sonomamografias en Haina como parte de nuestro programa de responsabilidad social.</a:t>
            </a:r>
          </a:p>
        </p:txBody>
      </p:sp>
      <p:sp>
        <p:nvSpPr>
          <p:cNvPr id="10" name="TextBox 9">
            <a:extLst>
              <a:ext uri="{FF2B5EF4-FFF2-40B4-BE49-F238E27FC236}">
                <a16:creationId xmlns:a16="http://schemas.microsoft.com/office/drawing/2014/main" id="{3BF55FED-9E01-385B-14CB-913DA8FCC7C2}"/>
              </a:ext>
            </a:extLst>
          </p:cNvPr>
          <p:cNvSpPr txBox="1"/>
          <p:nvPr/>
        </p:nvSpPr>
        <p:spPr>
          <a:xfrm>
            <a:off x="3224003" y="1930713"/>
            <a:ext cx="4000144" cy="553998"/>
          </a:xfrm>
          <a:prstGeom prst="rect">
            <a:avLst/>
          </a:prstGeom>
          <a:noFill/>
        </p:spPr>
        <p:txBody>
          <a:bodyPr wrap="square" lIns="91440" tIns="45720" rIns="91440" bIns="45720" anchor="t">
            <a:spAutoFit/>
          </a:bodyPr>
          <a:lstStyle/>
          <a:p>
            <a:pPr algn="ctr"/>
            <a:r>
              <a:rPr lang="es-DO" sz="1500" b="1" spc="300">
                <a:solidFill>
                  <a:srgbClr val="00B0F0"/>
                </a:solidFill>
                <a:latin typeface="Arial"/>
                <a:cs typeface="Arial"/>
              </a:rPr>
              <a:t>Jornada de detección temprana de cáncer de mama</a:t>
            </a:r>
          </a:p>
        </p:txBody>
      </p:sp>
      <p:pic>
        <p:nvPicPr>
          <p:cNvPr id="11" name="Picture 10" descr="A white logo with a person in a circle&#10;&#10;Description automatically generated">
            <a:extLst>
              <a:ext uri="{FF2B5EF4-FFF2-40B4-BE49-F238E27FC236}">
                <a16:creationId xmlns:a16="http://schemas.microsoft.com/office/drawing/2014/main" id="{A38C87B8-C499-BB2F-4536-3517128B0FA3}"/>
              </a:ext>
            </a:extLst>
          </p:cNvPr>
          <p:cNvPicPr>
            <a:picLocks noChangeAspect="1"/>
          </p:cNvPicPr>
          <p:nvPr/>
        </p:nvPicPr>
        <p:blipFill rotWithShape="1">
          <a:blip r:embed="rId5">
            <a:extLst>
              <a:ext uri="{28A0092B-C50C-407E-A947-70E740481C1C}">
                <a14:useLocalDpi xmlns:a14="http://schemas.microsoft.com/office/drawing/2010/main" val="0"/>
              </a:ext>
            </a:extLst>
          </a:blip>
          <a:srcRect l="13300" t="10106" r="14948" b="10199"/>
          <a:stretch/>
        </p:blipFill>
        <p:spPr>
          <a:xfrm>
            <a:off x="282449" y="8698353"/>
            <a:ext cx="2131265" cy="2098208"/>
          </a:xfrm>
          <a:prstGeom prst="rect">
            <a:avLst/>
          </a:prstGeom>
        </p:spPr>
      </p:pic>
      <p:pic>
        <p:nvPicPr>
          <p:cNvPr id="15" name="Graphic 14">
            <a:extLst>
              <a:ext uri="{FF2B5EF4-FFF2-40B4-BE49-F238E27FC236}">
                <a16:creationId xmlns:a16="http://schemas.microsoft.com/office/drawing/2014/main" id="{14C14951-87F6-AC42-35D1-BF1BFBF811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4449" y="6582406"/>
            <a:ext cx="1285875" cy="66675"/>
          </a:xfrm>
          <a:prstGeom prst="rect">
            <a:avLst/>
          </a:prstGeom>
        </p:spPr>
      </p:pic>
      <p:sp>
        <p:nvSpPr>
          <p:cNvPr id="2" name="TextBox 1">
            <a:extLst>
              <a:ext uri="{FF2B5EF4-FFF2-40B4-BE49-F238E27FC236}">
                <a16:creationId xmlns:a16="http://schemas.microsoft.com/office/drawing/2014/main" id="{DBA39322-C602-7FF2-8FE2-163B4639D280}"/>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a:solidFill>
                  <a:schemeClr val="bg1"/>
                </a:solidFill>
                <a:latin typeface="Arial"/>
                <a:cs typeface="Arial"/>
              </a:rPr>
              <a:t>NOVEDADES DE EHS</a:t>
            </a:r>
            <a:endParaRPr lang="en-US" sz="3600" b="1" spc="30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F039CDED-0ED6-0400-E3EB-25A92005FC93}"/>
              </a:ext>
            </a:extLst>
          </p:cNvPr>
          <p:cNvSpPr txBox="1"/>
          <p:nvPr/>
        </p:nvSpPr>
        <p:spPr>
          <a:xfrm>
            <a:off x="2628628" y="5633527"/>
            <a:ext cx="3474141" cy="323165"/>
          </a:xfrm>
          <a:prstGeom prst="rect">
            <a:avLst/>
          </a:prstGeom>
          <a:noFill/>
        </p:spPr>
        <p:txBody>
          <a:bodyPr wrap="square" lIns="91440" tIns="45720" rIns="91440" bIns="45720" anchor="t">
            <a:spAutoFit/>
          </a:bodyPr>
          <a:lstStyle/>
          <a:p>
            <a:pPr algn="ctr"/>
            <a:r>
              <a:rPr lang="es-DO" sz="1500" b="1" spc="300">
                <a:solidFill>
                  <a:srgbClr val="00B0F0"/>
                </a:solidFill>
                <a:latin typeface="Arial"/>
                <a:cs typeface="Arial"/>
              </a:rPr>
              <a:t>Salud masculina</a:t>
            </a:r>
          </a:p>
        </p:txBody>
      </p:sp>
      <p:pic>
        <p:nvPicPr>
          <p:cNvPr id="6" name="Picture 5">
            <a:extLst>
              <a:ext uri="{FF2B5EF4-FFF2-40B4-BE49-F238E27FC236}">
                <a16:creationId xmlns:a16="http://schemas.microsoft.com/office/drawing/2014/main" id="{10CB025F-3516-A130-0CF9-F433C2137D0A}"/>
              </a:ext>
            </a:extLst>
          </p:cNvPr>
          <p:cNvPicPr>
            <a:picLocks noChangeAspect="1"/>
          </p:cNvPicPr>
          <p:nvPr/>
        </p:nvPicPr>
        <p:blipFill>
          <a:blip r:embed="rId8"/>
          <a:stretch>
            <a:fillRect/>
          </a:stretch>
        </p:blipFill>
        <p:spPr>
          <a:xfrm>
            <a:off x="325991" y="7264803"/>
            <a:ext cx="7148286" cy="3300498"/>
          </a:xfrm>
          <a:prstGeom prst="rect">
            <a:avLst/>
          </a:prstGeom>
          <a:ln w="76200">
            <a:solidFill>
              <a:schemeClr val="bg1"/>
            </a:solidFill>
          </a:ln>
        </p:spPr>
      </p:pic>
      <p:pic>
        <p:nvPicPr>
          <p:cNvPr id="12" name="Picture 11">
            <a:extLst>
              <a:ext uri="{FF2B5EF4-FFF2-40B4-BE49-F238E27FC236}">
                <a16:creationId xmlns:a16="http://schemas.microsoft.com/office/drawing/2014/main" id="{7D3C3E09-19C5-01B2-74AC-976C2ECFBECE}"/>
              </a:ext>
            </a:extLst>
          </p:cNvPr>
          <p:cNvPicPr>
            <a:picLocks noChangeAspect="1"/>
          </p:cNvPicPr>
          <p:nvPr/>
        </p:nvPicPr>
        <p:blipFill>
          <a:blip r:embed="rId9"/>
          <a:stretch>
            <a:fillRect/>
          </a:stretch>
        </p:blipFill>
        <p:spPr>
          <a:xfrm rot="2352589">
            <a:off x="2285635" y="3581814"/>
            <a:ext cx="1019796" cy="1650967"/>
          </a:xfrm>
          <a:prstGeom prst="rect">
            <a:avLst/>
          </a:prstGeom>
        </p:spPr>
      </p:pic>
      <p:pic>
        <p:nvPicPr>
          <p:cNvPr id="13" name="Picture 12">
            <a:extLst>
              <a:ext uri="{FF2B5EF4-FFF2-40B4-BE49-F238E27FC236}">
                <a16:creationId xmlns:a16="http://schemas.microsoft.com/office/drawing/2014/main" id="{5CCEF58A-3543-417E-407C-6A03F5729539}"/>
              </a:ext>
            </a:extLst>
          </p:cNvPr>
          <p:cNvPicPr>
            <a:picLocks noChangeAspect="1"/>
          </p:cNvPicPr>
          <p:nvPr/>
        </p:nvPicPr>
        <p:blipFill>
          <a:blip r:embed="rId10"/>
          <a:stretch>
            <a:fillRect/>
          </a:stretch>
        </p:blipFill>
        <p:spPr>
          <a:xfrm>
            <a:off x="354433" y="6649081"/>
            <a:ext cx="1743949" cy="2094047"/>
          </a:xfrm>
          <a:prstGeom prst="rect">
            <a:avLst/>
          </a:prstGeom>
        </p:spPr>
      </p:pic>
      <p:sp>
        <p:nvSpPr>
          <p:cNvPr id="17" name="Rectangle 16">
            <a:extLst>
              <a:ext uri="{FF2B5EF4-FFF2-40B4-BE49-F238E27FC236}">
                <a16:creationId xmlns:a16="http://schemas.microsoft.com/office/drawing/2014/main" id="{F2830D07-A340-E4A4-46B9-359FB30643A4}"/>
              </a:ext>
            </a:extLst>
          </p:cNvPr>
          <p:cNvSpPr/>
          <p:nvPr/>
        </p:nvSpPr>
        <p:spPr>
          <a:xfrm>
            <a:off x="3712460" y="6304571"/>
            <a:ext cx="1743949" cy="4062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D6CFD6-5ACC-B3C5-2462-5976AB67892D}"/>
              </a:ext>
            </a:extLst>
          </p:cNvPr>
          <p:cNvSpPr txBox="1"/>
          <p:nvPr/>
        </p:nvSpPr>
        <p:spPr>
          <a:xfrm>
            <a:off x="1087337" y="5895737"/>
            <a:ext cx="6206156" cy="1077218"/>
          </a:xfrm>
          <a:prstGeom prst="rect">
            <a:avLst/>
          </a:prstGeom>
          <a:noFill/>
        </p:spPr>
        <p:txBody>
          <a:bodyPr wrap="square" lIns="91440" tIns="45720" rIns="91440" bIns="45720" rtlCol="0" anchor="t">
            <a:spAutoFit/>
          </a:bodyPr>
          <a:lstStyle/>
          <a:p>
            <a:pPr algn="just"/>
            <a:r>
              <a:rPr lang="es-DO" sz="1600">
                <a:solidFill>
                  <a:schemeClr val="tx1">
                    <a:lumMod val="75000"/>
                    <a:lumOff val="25000"/>
                  </a:schemeClr>
                </a:solidFill>
                <a:latin typeface="Arial Nova Cond"/>
                <a:cs typeface="Calibri"/>
              </a:rPr>
              <a:t>Y en conmemoración al día del hombre, en noviembre promovimos la salud del mismo. Enviamos </a:t>
            </a:r>
            <a:r>
              <a:rPr lang="es-DO" sz="1600" err="1">
                <a:solidFill>
                  <a:schemeClr val="tx1">
                    <a:lumMod val="75000"/>
                    <a:lumOff val="25000"/>
                  </a:schemeClr>
                </a:solidFill>
                <a:latin typeface="Arial Nova Cond"/>
                <a:cs typeface="Calibri"/>
              </a:rPr>
              <a:t>tips</a:t>
            </a:r>
            <a:r>
              <a:rPr lang="es-DO" sz="1600">
                <a:solidFill>
                  <a:schemeClr val="tx1">
                    <a:lumMod val="75000"/>
                    <a:lumOff val="25000"/>
                  </a:schemeClr>
                </a:solidFill>
                <a:latin typeface="Arial Nova Cond"/>
                <a:cs typeface="Calibri"/>
              </a:rPr>
              <a:t> semanales, tuvimos una charla sobre </a:t>
            </a:r>
            <a:r>
              <a:rPr lang="es-DO" sz="1600">
                <a:solidFill>
                  <a:srgbClr val="0070C0"/>
                </a:solidFill>
                <a:latin typeface="Arial Nova Cond"/>
                <a:cs typeface="Calibri"/>
              </a:rPr>
              <a:t>“Salud urológica masculina: Desmitificando la consulta urológica” </a:t>
            </a:r>
            <a:r>
              <a:rPr lang="es-DO" sz="1600">
                <a:solidFill>
                  <a:schemeClr val="tx1">
                    <a:lumMod val="75000"/>
                    <a:lumOff val="25000"/>
                  </a:schemeClr>
                </a:solidFill>
                <a:latin typeface="Arial Nova Cond"/>
                <a:cs typeface="Calibri"/>
              </a:rPr>
              <a:t>y entrega del pin azul.</a:t>
            </a:r>
          </a:p>
        </p:txBody>
      </p:sp>
    </p:spTree>
    <p:extLst>
      <p:ext uri="{BB962C8B-B14F-4D97-AF65-F5344CB8AC3E}">
        <p14:creationId xmlns:p14="http://schemas.microsoft.com/office/powerpoint/2010/main" val="823135353"/>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hand pointing at a button&#10;&#10;Description automatically generated">
            <a:extLst>
              <a:ext uri="{FF2B5EF4-FFF2-40B4-BE49-F238E27FC236}">
                <a16:creationId xmlns:a16="http://schemas.microsoft.com/office/drawing/2014/main" id="{727C7E6D-6DA4-32BF-F628-08A166256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532" y="5183633"/>
            <a:ext cx="2469512" cy="2387195"/>
          </a:xfrm>
          <a:prstGeom prst="rect">
            <a:avLst/>
          </a:prstGeom>
        </p:spPr>
      </p:pic>
      <p:pic>
        <p:nvPicPr>
          <p:cNvPr id="7" name="Picture 6">
            <a:extLst>
              <a:ext uri="{FF2B5EF4-FFF2-40B4-BE49-F238E27FC236}">
                <a16:creationId xmlns:a16="http://schemas.microsoft.com/office/drawing/2014/main" id="{4A683266-F25E-1219-286D-E430A8C89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001" y="876581"/>
            <a:ext cx="3612805" cy="4070122"/>
          </a:xfrm>
          <a:prstGeom prst="rect">
            <a:avLst/>
          </a:prstGeom>
        </p:spPr>
      </p:pic>
      <p:sp>
        <p:nvSpPr>
          <p:cNvPr id="8" name="TextBox 7">
            <a:extLst>
              <a:ext uri="{FF2B5EF4-FFF2-40B4-BE49-F238E27FC236}">
                <a16:creationId xmlns:a16="http://schemas.microsoft.com/office/drawing/2014/main" id="{39CFDF66-33AE-07D6-26FC-3B2B1CC7CB95}"/>
              </a:ext>
            </a:extLst>
          </p:cNvPr>
          <p:cNvSpPr txBox="1"/>
          <p:nvPr/>
        </p:nvSpPr>
        <p:spPr>
          <a:xfrm>
            <a:off x="4215456" y="1499826"/>
            <a:ext cx="3293747" cy="430887"/>
          </a:xfrm>
          <a:prstGeom prst="rect">
            <a:avLst/>
          </a:prstGeom>
          <a:noFill/>
        </p:spPr>
        <p:txBody>
          <a:bodyPr wrap="square" lIns="91440" tIns="45720" rIns="91440" bIns="45720" rtlCol="0" anchor="t">
            <a:spAutoFit/>
          </a:bodyPr>
          <a:lstStyle/>
          <a:p>
            <a:r>
              <a:rPr lang="en-US" sz="2200" b="1" err="1">
                <a:solidFill>
                  <a:srgbClr val="002E8A"/>
                </a:solidFill>
                <a:cs typeface="Calibri"/>
              </a:rPr>
              <a:t>Responsabilidad</a:t>
            </a:r>
            <a:r>
              <a:rPr lang="en-US" sz="2200" b="1">
                <a:solidFill>
                  <a:srgbClr val="002E8A"/>
                </a:solidFill>
                <a:cs typeface="Calibri"/>
              </a:rPr>
              <a:t> Social</a:t>
            </a:r>
          </a:p>
        </p:txBody>
      </p:sp>
      <p:sp>
        <p:nvSpPr>
          <p:cNvPr id="9" name="TextBox 8">
            <a:extLst>
              <a:ext uri="{FF2B5EF4-FFF2-40B4-BE49-F238E27FC236}">
                <a16:creationId xmlns:a16="http://schemas.microsoft.com/office/drawing/2014/main" id="{D50917C4-904B-CD8E-E9F2-5C9071B8C4D5}"/>
              </a:ext>
            </a:extLst>
          </p:cNvPr>
          <p:cNvSpPr txBox="1"/>
          <p:nvPr/>
        </p:nvSpPr>
        <p:spPr>
          <a:xfrm>
            <a:off x="3891749" y="2474294"/>
            <a:ext cx="3618164" cy="2462213"/>
          </a:xfrm>
          <a:prstGeom prst="rect">
            <a:avLst/>
          </a:prstGeom>
          <a:noFill/>
        </p:spPr>
        <p:txBody>
          <a:bodyPr wrap="square" lIns="91440" tIns="45720" rIns="91440" bIns="45720" rtlCol="0" anchor="t">
            <a:spAutoFit/>
          </a:bodyPr>
          <a:lstStyle/>
          <a:p>
            <a:pPr algn="just"/>
            <a:r>
              <a:rPr lang="es-DO" sz="1400">
                <a:solidFill>
                  <a:schemeClr val="tx1">
                    <a:lumMod val="75000"/>
                    <a:lumOff val="25000"/>
                  </a:schemeClr>
                </a:solidFill>
                <a:latin typeface="Arial Nova Cond"/>
                <a:cs typeface="Calibri"/>
              </a:rPr>
              <a:t>Junt</a:t>
            </a:r>
            <a:r>
              <a:rPr lang="es-DO" sz="1400">
                <a:solidFill>
                  <a:schemeClr val="tx1">
                    <a:lumMod val="75000"/>
                    <a:lumOff val="25000"/>
                  </a:schemeClr>
                </a:solidFill>
                <a:highlight>
                  <a:srgbClr val="FFFF00"/>
                </a:highlight>
                <a:latin typeface="Arial Nova Cond"/>
                <a:cs typeface="Calibri"/>
              </a:rPr>
              <a:t>o al Hemo centro Nacional hemos realizado 2 jornadas de donaciones de sangre en el transcurso del año, una en conmemoración del día del donante en junio y la otra en respuesta a la tragedia ocurrida en agosto en San Cristóbal. En total hemos impactado más de 200 vidas con la participación de 68 voluntarios.</a:t>
            </a:r>
          </a:p>
          <a:p>
            <a:pPr algn="just"/>
            <a:endParaRPr lang="es-DO" sz="1400">
              <a:solidFill>
                <a:schemeClr val="tx1">
                  <a:lumMod val="75000"/>
                  <a:lumOff val="25000"/>
                </a:schemeClr>
              </a:solidFill>
              <a:highlight>
                <a:srgbClr val="FFFF00"/>
              </a:highlight>
              <a:latin typeface="Arial Nova Cond" panose="020B0506020202020204" pitchFamily="34" charset="0"/>
              <a:cs typeface="Calibri"/>
            </a:endParaRPr>
          </a:p>
          <a:p>
            <a:pPr algn="just"/>
            <a:r>
              <a:rPr lang="es-DO" sz="1400">
                <a:solidFill>
                  <a:schemeClr val="tx1">
                    <a:lumMod val="75000"/>
                    <a:lumOff val="25000"/>
                  </a:schemeClr>
                </a:solidFill>
                <a:highlight>
                  <a:srgbClr val="FFFF00"/>
                </a:highlight>
                <a:latin typeface="Arial Nova Cond"/>
                <a:cs typeface="Calibri"/>
              </a:rPr>
              <a:t>Entre los beneficios de donar sangre, además de salvar otras vidas, está que el voluntario pasa a ser parte de un club de donante.</a:t>
            </a:r>
            <a:endParaRPr lang="en-US" sz="1400">
              <a:solidFill>
                <a:schemeClr val="tx1">
                  <a:lumMod val="75000"/>
                  <a:lumOff val="25000"/>
                </a:schemeClr>
              </a:solidFill>
              <a:highlight>
                <a:srgbClr val="FFFF00"/>
              </a:highlight>
              <a:latin typeface="Arial Nova Cond"/>
              <a:cs typeface="Calibri"/>
            </a:endParaRPr>
          </a:p>
        </p:txBody>
      </p:sp>
      <p:sp>
        <p:nvSpPr>
          <p:cNvPr id="10" name="TextBox 9">
            <a:extLst>
              <a:ext uri="{FF2B5EF4-FFF2-40B4-BE49-F238E27FC236}">
                <a16:creationId xmlns:a16="http://schemas.microsoft.com/office/drawing/2014/main" id="{3BF55FED-9E01-385B-14CB-913DA8FCC7C2}"/>
              </a:ext>
            </a:extLst>
          </p:cNvPr>
          <p:cNvSpPr txBox="1"/>
          <p:nvPr/>
        </p:nvSpPr>
        <p:spPr>
          <a:xfrm>
            <a:off x="3907431" y="1930713"/>
            <a:ext cx="3336878" cy="553998"/>
          </a:xfrm>
          <a:prstGeom prst="rect">
            <a:avLst/>
          </a:prstGeom>
          <a:noFill/>
        </p:spPr>
        <p:txBody>
          <a:bodyPr wrap="square" lIns="91440" tIns="45720" rIns="91440" bIns="45720" anchor="t">
            <a:spAutoFit/>
          </a:bodyPr>
          <a:lstStyle/>
          <a:p>
            <a:pPr algn="ctr"/>
            <a:r>
              <a:rPr lang="es-DO" sz="1500" b="1" spc="300">
                <a:solidFill>
                  <a:srgbClr val="00B0F0"/>
                </a:solidFill>
                <a:latin typeface="Arial"/>
                <a:cs typeface="Arial"/>
              </a:rPr>
              <a:t>Jo</a:t>
            </a:r>
            <a:r>
              <a:rPr lang="es-DO" sz="1500" b="1" spc="300">
                <a:solidFill>
                  <a:srgbClr val="00B0F0"/>
                </a:solidFill>
                <a:highlight>
                  <a:srgbClr val="FFFF00"/>
                </a:highlight>
                <a:latin typeface="Arial"/>
                <a:cs typeface="Arial"/>
              </a:rPr>
              <a:t>rnada de donación de sangre</a:t>
            </a:r>
          </a:p>
        </p:txBody>
      </p:sp>
      <p:pic>
        <p:nvPicPr>
          <p:cNvPr id="11" name="Picture 10" descr="A white logo with a person in a circle&#10;&#10;Description automatically generated">
            <a:extLst>
              <a:ext uri="{FF2B5EF4-FFF2-40B4-BE49-F238E27FC236}">
                <a16:creationId xmlns:a16="http://schemas.microsoft.com/office/drawing/2014/main" id="{A38C87B8-C499-BB2F-4536-3517128B0FA3}"/>
              </a:ext>
            </a:extLst>
          </p:cNvPr>
          <p:cNvPicPr>
            <a:picLocks noChangeAspect="1"/>
          </p:cNvPicPr>
          <p:nvPr/>
        </p:nvPicPr>
        <p:blipFill rotWithShape="1">
          <a:blip r:embed="rId5">
            <a:extLst>
              <a:ext uri="{28A0092B-C50C-407E-A947-70E740481C1C}">
                <a14:useLocalDpi xmlns:a14="http://schemas.microsoft.com/office/drawing/2010/main" val="0"/>
              </a:ext>
            </a:extLst>
          </a:blip>
          <a:srcRect l="13300" t="10106" r="14948" b="10199"/>
          <a:stretch/>
        </p:blipFill>
        <p:spPr>
          <a:xfrm>
            <a:off x="6393265" y="9600364"/>
            <a:ext cx="1443791" cy="1421397"/>
          </a:xfrm>
          <a:prstGeom prst="rect">
            <a:avLst/>
          </a:prstGeom>
        </p:spPr>
      </p:pic>
      <p:pic>
        <p:nvPicPr>
          <p:cNvPr id="13" name="Picture 12">
            <a:extLst>
              <a:ext uri="{FF2B5EF4-FFF2-40B4-BE49-F238E27FC236}">
                <a16:creationId xmlns:a16="http://schemas.microsoft.com/office/drawing/2014/main" id="{837D5D08-F8A0-E777-A9F0-507D9F2D8B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7602" y="4766827"/>
            <a:ext cx="1758793" cy="636348"/>
          </a:xfrm>
          <a:prstGeom prst="rect">
            <a:avLst/>
          </a:prstGeom>
        </p:spPr>
      </p:pic>
      <p:pic>
        <p:nvPicPr>
          <p:cNvPr id="15" name="Graphic 14">
            <a:extLst>
              <a:ext uri="{FF2B5EF4-FFF2-40B4-BE49-F238E27FC236}">
                <a16:creationId xmlns:a16="http://schemas.microsoft.com/office/drawing/2014/main" id="{14C14951-87F6-AC42-35D1-BF1BFBF811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75721" y="4945755"/>
            <a:ext cx="1285875" cy="66675"/>
          </a:xfrm>
          <a:prstGeom prst="rect">
            <a:avLst/>
          </a:prstGeom>
        </p:spPr>
      </p:pic>
      <p:pic>
        <p:nvPicPr>
          <p:cNvPr id="17" name="Picture 16" descr="A pencil drawing with a blue line&#10;&#10;Description automatically generated">
            <a:extLst>
              <a:ext uri="{FF2B5EF4-FFF2-40B4-BE49-F238E27FC236}">
                <a16:creationId xmlns:a16="http://schemas.microsoft.com/office/drawing/2014/main" id="{8464A18D-CD59-A9EB-B842-AF026F3399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3553" y="4120563"/>
            <a:ext cx="1228933" cy="1480345"/>
          </a:xfrm>
          <a:prstGeom prst="rect">
            <a:avLst/>
          </a:prstGeom>
        </p:spPr>
      </p:pic>
      <p:sp>
        <p:nvSpPr>
          <p:cNvPr id="2" name="TextBox 1">
            <a:extLst>
              <a:ext uri="{FF2B5EF4-FFF2-40B4-BE49-F238E27FC236}">
                <a16:creationId xmlns:a16="http://schemas.microsoft.com/office/drawing/2014/main" id="{DBA39322-C602-7FF2-8FE2-163B4639D280}"/>
              </a:ext>
            </a:extLst>
          </p:cNvPr>
          <p:cNvSpPr txBox="1"/>
          <p:nvPr/>
        </p:nvSpPr>
        <p:spPr>
          <a:xfrm>
            <a:off x="2577947" y="0"/>
            <a:ext cx="5045725" cy="646331"/>
          </a:xfrm>
          <a:prstGeom prst="rect">
            <a:avLst/>
          </a:prstGeom>
          <a:noFill/>
        </p:spPr>
        <p:txBody>
          <a:bodyPr wrap="square" lIns="91440" tIns="45720" rIns="91440" bIns="45720" anchor="t">
            <a:spAutoFit/>
          </a:bodyPr>
          <a:lstStyle/>
          <a:p>
            <a:endParaRPr lang="es-DO" sz="3600" b="1" spc="30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21E67C0-10EE-2255-EFFE-64BE88E588DA}"/>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a:solidFill>
                  <a:schemeClr val="bg1"/>
                </a:solidFill>
                <a:latin typeface="Arial"/>
                <a:cs typeface="Arial"/>
              </a:rPr>
              <a:t>NOVEDADES DE EHS</a:t>
            </a:r>
            <a:endParaRPr lang="en-US" sz="3600" b="1" spc="30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BDBD91F-B35C-9CFC-FA5C-0F5577430E2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793" t="52001" r="55389" b="6001"/>
          <a:stretch/>
        </p:blipFill>
        <p:spPr bwMode="auto">
          <a:xfrm>
            <a:off x="3948550" y="8600347"/>
            <a:ext cx="1217889" cy="17107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erson lying in a hospital bed holding a heart&#10;&#10;Description automatically generated">
            <a:extLst>
              <a:ext uri="{FF2B5EF4-FFF2-40B4-BE49-F238E27FC236}">
                <a16:creationId xmlns:a16="http://schemas.microsoft.com/office/drawing/2014/main" id="{028EC99D-232C-D0C4-4515-0095B74C6BC9}"/>
              </a:ext>
            </a:extLst>
          </p:cNvPr>
          <p:cNvPicPr>
            <a:picLocks noChangeAspect="1"/>
          </p:cNvPicPr>
          <p:nvPr/>
        </p:nvPicPr>
        <p:blipFill rotWithShape="1">
          <a:blip r:embed="rId11">
            <a:extLst>
              <a:ext uri="{28A0092B-C50C-407E-A947-70E740481C1C}">
                <a14:useLocalDpi xmlns:a14="http://schemas.microsoft.com/office/drawing/2010/main" val="0"/>
              </a:ext>
            </a:extLst>
          </a:blip>
          <a:srcRect t="22868" b="22421"/>
          <a:stretch/>
        </p:blipFill>
        <p:spPr>
          <a:xfrm>
            <a:off x="821410" y="1826975"/>
            <a:ext cx="2483803" cy="2796436"/>
          </a:xfrm>
          <a:prstGeom prst="rect">
            <a:avLst/>
          </a:prstGeom>
        </p:spPr>
      </p:pic>
      <p:sp>
        <p:nvSpPr>
          <p:cNvPr id="19" name="Rectangle 18">
            <a:extLst>
              <a:ext uri="{FF2B5EF4-FFF2-40B4-BE49-F238E27FC236}">
                <a16:creationId xmlns:a16="http://schemas.microsoft.com/office/drawing/2014/main" id="{86367F50-9B39-33B4-35C2-76CADFBD8B93}"/>
              </a:ext>
            </a:extLst>
          </p:cNvPr>
          <p:cNvSpPr/>
          <p:nvPr/>
        </p:nvSpPr>
        <p:spPr>
          <a:xfrm>
            <a:off x="-34194" y="5300265"/>
            <a:ext cx="5423898" cy="1754326"/>
          </a:xfrm>
          <a:prstGeom prst="rect">
            <a:avLst/>
          </a:prstGeom>
          <a:noFill/>
        </p:spPr>
        <p:txBody>
          <a:bodyPr wrap="square" lIns="91440" tIns="45720" rIns="91440" bIns="45720">
            <a:spAutoFit/>
          </a:bodyPr>
          <a:lstStyle/>
          <a:p>
            <a:pPr algn="ctr"/>
            <a:r>
              <a:rPr lang="en-US" sz="5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es-DO" sz="5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a:t>
            </a:r>
            <a:r>
              <a:rPr lang="en-US" sz="5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ONAR SANGRE ES DONAR VIDA”</a:t>
            </a:r>
          </a:p>
        </p:txBody>
      </p:sp>
      <p:sp>
        <p:nvSpPr>
          <p:cNvPr id="22" name="Rectangle 21">
            <a:extLst>
              <a:ext uri="{FF2B5EF4-FFF2-40B4-BE49-F238E27FC236}">
                <a16:creationId xmlns:a16="http://schemas.microsoft.com/office/drawing/2014/main" id="{10B9E81A-A7F4-6297-E127-41AC506ADF94}"/>
              </a:ext>
            </a:extLst>
          </p:cNvPr>
          <p:cNvSpPr/>
          <p:nvPr/>
        </p:nvSpPr>
        <p:spPr>
          <a:xfrm>
            <a:off x="2893548" y="9871162"/>
            <a:ext cx="1182506" cy="2935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B76F8444-0E09-1029-9812-A37D60CDF84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3840" b="27894"/>
          <a:stretch/>
        </p:blipFill>
        <p:spPr bwMode="auto">
          <a:xfrm>
            <a:off x="257908" y="6857629"/>
            <a:ext cx="1582467" cy="164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D43F898B-0DD2-9512-772F-E698500CD45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3828" r="10845" b="34526"/>
          <a:stretch/>
        </p:blipFill>
        <p:spPr bwMode="auto">
          <a:xfrm>
            <a:off x="1907474" y="6863611"/>
            <a:ext cx="1966693" cy="163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79337B27-D451-E4CD-3311-A7E08412494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12318"/>
          <a:stretch/>
        </p:blipFill>
        <p:spPr bwMode="auto">
          <a:xfrm>
            <a:off x="257908" y="8610636"/>
            <a:ext cx="1582467" cy="185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A09608EF-F50A-1AFC-4A3C-2EAFC8D6F1D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2257" b="17191"/>
          <a:stretch/>
        </p:blipFill>
        <p:spPr bwMode="auto">
          <a:xfrm>
            <a:off x="1907475" y="8610636"/>
            <a:ext cx="1966693" cy="185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21A93E4B-2A91-AC5D-BE15-349F407B89B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4235" t="2605" r="5121" b="53319"/>
          <a:stretch/>
        </p:blipFill>
        <p:spPr bwMode="auto">
          <a:xfrm>
            <a:off x="3941266" y="7054591"/>
            <a:ext cx="1223109" cy="14689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a:extLst>
              <a:ext uri="{FF2B5EF4-FFF2-40B4-BE49-F238E27FC236}">
                <a16:creationId xmlns:a16="http://schemas.microsoft.com/office/drawing/2014/main" id="{0F618EED-1E5A-8288-3909-9A7C0A0F0B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31474" y="7422454"/>
            <a:ext cx="1375473" cy="24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5303261"/>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and pointing at a button&#10;&#10;Description automatically generated">
            <a:extLst>
              <a:ext uri="{FF2B5EF4-FFF2-40B4-BE49-F238E27FC236}">
                <a16:creationId xmlns:a16="http://schemas.microsoft.com/office/drawing/2014/main" id="{0193255E-714E-77D0-14CB-5DF8953DC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569" y="4867523"/>
            <a:ext cx="2469512" cy="2387195"/>
          </a:xfrm>
          <a:prstGeom prst="rect">
            <a:avLst/>
          </a:prstGeom>
        </p:spPr>
      </p:pic>
      <p:sp>
        <p:nvSpPr>
          <p:cNvPr id="5" name="TextBox 4">
            <a:extLst>
              <a:ext uri="{FF2B5EF4-FFF2-40B4-BE49-F238E27FC236}">
                <a16:creationId xmlns:a16="http://schemas.microsoft.com/office/drawing/2014/main" id="{A2CA9171-5E56-9E18-9749-B9EFD62484B1}"/>
              </a:ext>
            </a:extLst>
          </p:cNvPr>
          <p:cNvSpPr txBox="1"/>
          <p:nvPr/>
        </p:nvSpPr>
        <p:spPr>
          <a:xfrm>
            <a:off x="3836330" y="1571891"/>
            <a:ext cx="3293747" cy="430887"/>
          </a:xfrm>
          <a:prstGeom prst="rect">
            <a:avLst/>
          </a:prstGeom>
          <a:noFill/>
        </p:spPr>
        <p:txBody>
          <a:bodyPr wrap="square" rtlCol="0">
            <a:spAutoFit/>
          </a:bodyPr>
          <a:lstStyle/>
          <a:p>
            <a:pPr algn="ctr"/>
            <a:r>
              <a:rPr lang="en-US" sz="2200" b="1">
                <a:solidFill>
                  <a:srgbClr val="002E8A"/>
                </a:solidFill>
              </a:rPr>
              <a:t>Medio </a:t>
            </a:r>
            <a:r>
              <a:rPr lang="en-US" sz="2200" b="1" err="1">
                <a:solidFill>
                  <a:srgbClr val="002E8A"/>
                </a:solidFill>
              </a:rPr>
              <a:t>Ambiente</a:t>
            </a:r>
            <a:endParaRPr lang="en-US" sz="2200" b="1">
              <a:solidFill>
                <a:srgbClr val="002E8A"/>
              </a:solidFill>
            </a:endParaRPr>
          </a:p>
        </p:txBody>
      </p:sp>
      <p:sp>
        <p:nvSpPr>
          <p:cNvPr id="7" name="TextBox 6">
            <a:extLst>
              <a:ext uri="{FF2B5EF4-FFF2-40B4-BE49-F238E27FC236}">
                <a16:creationId xmlns:a16="http://schemas.microsoft.com/office/drawing/2014/main" id="{309D0DEE-95BF-3C1D-5A36-A3DF04A6408A}"/>
              </a:ext>
            </a:extLst>
          </p:cNvPr>
          <p:cNvSpPr txBox="1"/>
          <p:nvPr/>
        </p:nvSpPr>
        <p:spPr>
          <a:xfrm>
            <a:off x="3886200" y="1990002"/>
            <a:ext cx="3612804" cy="323165"/>
          </a:xfrm>
          <a:prstGeom prst="rect">
            <a:avLst/>
          </a:prstGeom>
          <a:noFill/>
        </p:spPr>
        <p:txBody>
          <a:bodyPr wrap="square">
            <a:spAutoFit/>
          </a:bodyPr>
          <a:lstStyle/>
          <a:p>
            <a:r>
              <a:rPr lang="es-DO" sz="1500" b="1" spc="300">
                <a:solidFill>
                  <a:srgbClr val="00B050"/>
                </a:solidFill>
                <a:latin typeface="Arial" panose="020B0604020202020204" pitchFamily="34" charset="0"/>
                <a:cs typeface="Arial" panose="020B0604020202020204" pitchFamily="34" charset="0"/>
              </a:rPr>
              <a:t>Limpieza de playa Linda</a:t>
            </a:r>
            <a:endParaRPr lang="en-US" sz="1500" b="1" spc="300">
              <a:solidFill>
                <a:srgbClr val="00B050"/>
              </a:solidFill>
              <a:latin typeface="Arial" panose="020B0604020202020204" pitchFamily="34" charset="0"/>
              <a:cs typeface="Arial" panose="020B0604020202020204" pitchFamily="34" charset="0"/>
            </a:endParaRPr>
          </a:p>
        </p:txBody>
      </p:sp>
      <p:pic>
        <p:nvPicPr>
          <p:cNvPr id="9" name="Picture 8" descr="A white logo with a person in a circle&#10;&#10;Description automatically generated">
            <a:extLst>
              <a:ext uri="{FF2B5EF4-FFF2-40B4-BE49-F238E27FC236}">
                <a16:creationId xmlns:a16="http://schemas.microsoft.com/office/drawing/2014/main" id="{515C2A54-4014-B783-EF0F-CC90FF6C3C98}"/>
              </a:ext>
            </a:extLst>
          </p:cNvPr>
          <p:cNvPicPr>
            <a:picLocks noChangeAspect="1"/>
          </p:cNvPicPr>
          <p:nvPr/>
        </p:nvPicPr>
        <p:blipFill rotWithShape="1">
          <a:blip r:embed="rId3">
            <a:extLst>
              <a:ext uri="{28A0092B-C50C-407E-A947-70E740481C1C}">
                <a14:useLocalDpi xmlns:a14="http://schemas.microsoft.com/office/drawing/2010/main" val="0"/>
              </a:ext>
            </a:extLst>
          </a:blip>
          <a:srcRect l="13300" t="10106" r="14948" b="10199"/>
          <a:stretch/>
        </p:blipFill>
        <p:spPr>
          <a:xfrm>
            <a:off x="6184230" y="8889666"/>
            <a:ext cx="1443791" cy="1421397"/>
          </a:xfrm>
          <a:prstGeom prst="rect">
            <a:avLst/>
          </a:prstGeom>
        </p:spPr>
      </p:pic>
      <p:sp>
        <p:nvSpPr>
          <p:cNvPr id="11" name="TextBox 10">
            <a:extLst>
              <a:ext uri="{FF2B5EF4-FFF2-40B4-BE49-F238E27FC236}">
                <a16:creationId xmlns:a16="http://schemas.microsoft.com/office/drawing/2014/main" id="{4DB1A8CB-7B5C-DE12-4C2E-D8A99E4D6B20}"/>
              </a:ext>
            </a:extLst>
          </p:cNvPr>
          <p:cNvSpPr txBox="1"/>
          <p:nvPr/>
        </p:nvSpPr>
        <p:spPr>
          <a:xfrm>
            <a:off x="3895193" y="2400849"/>
            <a:ext cx="3692186" cy="1815882"/>
          </a:xfrm>
          <a:prstGeom prst="rect">
            <a:avLst/>
          </a:prstGeom>
          <a:noFill/>
        </p:spPr>
        <p:txBody>
          <a:bodyPr wrap="square" lIns="91440" tIns="45720" rIns="91440" bIns="45720" rtlCol="0" anchor="t">
            <a:spAutoFit/>
          </a:bodyPr>
          <a:lstStyle/>
          <a:p>
            <a:pPr algn="just"/>
            <a:r>
              <a:rPr lang="es-DO" sz="1400">
                <a:solidFill>
                  <a:schemeClr val="tx1">
                    <a:lumMod val="75000"/>
                    <a:lumOff val="25000"/>
                  </a:schemeClr>
                </a:solidFill>
                <a:latin typeface="Arial Nova Cond"/>
              </a:rPr>
              <a:t>El tercer sábado de septiembre se celebra  el Día Internacional de limpieza de playas, y por esta razón nos unimos con las demás empresas hermanas del parque de PIISA para limpiar la playa Linda próxima a nuestro parque. El equipo de Baxter, de aproximadamente 30 voluntarios, recolectó un total de 6590 kilogramos de desechos.</a:t>
            </a:r>
          </a:p>
        </p:txBody>
      </p:sp>
      <p:pic>
        <p:nvPicPr>
          <p:cNvPr id="12" name="Picture 11">
            <a:extLst>
              <a:ext uri="{FF2B5EF4-FFF2-40B4-BE49-F238E27FC236}">
                <a16:creationId xmlns:a16="http://schemas.microsoft.com/office/drawing/2014/main" id="{8EAFA6E5-9159-2C4E-539B-8FE8940B2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031" y="4206215"/>
            <a:ext cx="1820122" cy="658537"/>
          </a:xfrm>
          <a:prstGeom prst="rect">
            <a:avLst/>
          </a:prstGeom>
        </p:spPr>
      </p:pic>
      <p:pic>
        <p:nvPicPr>
          <p:cNvPr id="13" name="Graphic 12">
            <a:extLst>
              <a:ext uri="{FF2B5EF4-FFF2-40B4-BE49-F238E27FC236}">
                <a16:creationId xmlns:a16="http://schemas.microsoft.com/office/drawing/2014/main" id="{D7821119-7087-C11C-6FAE-213014A6FB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2596" y="4372595"/>
            <a:ext cx="1285875" cy="66675"/>
          </a:xfrm>
          <a:prstGeom prst="rect">
            <a:avLst/>
          </a:prstGeom>
        </p:spPr>
      </p:pic>
      <p:sp>
        <p:nvSpPr>
          <p:cNvPr id="19" name="TextBox 18">
            <a:extLst>
              <a:ext uri="{FF2B5EF4-FFF2-40B4-BE49-F238E27FC236}">
                <a16:creationId xmlns:a16="http://schemas.microsoft.com/office/drawing/2014/main" id="{82F99389-655C-5569-2C98-8BFF39DB5953}"/>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a:solidFill>
                  <a:schemeClr val="bg1"/>
                </a:solidFill>
                <a:latin typeface="Arial"/>
                <a:cs typeface="Arial"/>
              </a:rPr>
              <a:t>NOVEDADES DE EHS</a:t>
            </a:r>
            <a:endParaRPr lang="en-US" sz="3600" b="1" spc="300">
              <a:solidFill>
                <a:schemeClr val="bg1"/>
              </a:solidFill>
              <a:latin typeface="Arial" panose="020B0604020202020204" pitchFamily="34" charset="0"/>
              <a:cs typeface="Arial" panose="020B0604020202020204" pitchFamily="34" charset="0"/>
            </a:endParaRPr>
          </a:p>
        </p:txBody>
      </p:sp>
      <p:pic>
        <p:nvPicPr>
          <p:cNvPr id="2" name="Picture 1" descr="A group of people holding a sign&#10;&#10;Description automatically generated">
            <a:extLst>
              <a:ext uri="{FF2B5EF4-FFF2-40B4-BE49-F238E27FC236}">
                <a16:creationId xmlns:a16="http://schemas.microsoft.com/office/drawing/2014/main" id="{C1360C44-9EF1-F241-FA6B-B9D29680C056}"/>
              </a:ext>
            </a:extLst>
          </p:cNvPr>
          <p:cNvPicPr>
            <a:picLocks noChangeAspect="1"/>
          </p:cNvPicPr>
          <p:nvPr/>
        </p:nvPicPr>
        <p:blipFill rotWithShape="1">
          <a:blip r:embed="rId7"/>
          <a:srcRect t="-1" r="71083" b="-1072"/>
          <a:stretch/>
        </p:blipFill>
        <p:spPr>
          <a:xfrm>
            <a:off x="396535" y="2298653"/>
            <a:ext cx="3336878" cy="5486400"/>
          </a:xfrm>
          <a:prstGeom prst="rect">
            <a:avLst/>
          </a:prstGeom>
        </p:spPr>
      </p:pic>
      <p:pic>
        <p:nvPicPr>
          <p:cNvPr id="15" name="Picture 14" descr="A group of people holding a sign&#10;&#10;Description automatically generated">
            <a:extLst>
              <a:ext uri="{FF2B5EF4-FFF2-40B4-BE49-F238E27FC236}">
                <a16:creationId xmlns:a16="http://schemas.microsoft.com/office/drawing/2014/main" id="{E97A5912-B977-3CD5-E19E-51EF2CFEAD83}"/>
              </a:ext>
            </a:extLst>
          </p:cNvPr>
          <p:cNvPicPr>
            <a:picLocks noChangeAspect="1"/>
          </p:cNvPicPr>
          <p:nvPr/>
        </p:nvPicPr>
        <p:blipFill rotWithShape="1">
          <a:blip r:embed="rId7"/>
          <a:srcRect l="28610" t="11708" r="23184"/>
          <a:stretch/>
        </p:blipFill>
        <p:spPr>
          <a:xfrm>
            <a:off x="364540" y="7279586"/>
            <a:ext cx="4883931" cy="3840775"/>
          </a:xfrm>
          <a:prstGeom prst="rect">
            <a:avLst/>
          </a:prstGeom>
        </p:spPr>
      </p:pic>
    </p:spTree>
    <p:extLst>
      <p:ext uri="{BB962C8B-B14F-4D97-AF65-F5344CB8AC3E}">
        <p14:creationId xmlns:p14="http://schemas.microsoft.com/office/powerpoint/2010/main" val="273804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CFDF66-33AE-07D6-26FC-3B2B1CC7CB95}"/>
              </a:ext>
            </a:extLst>
          </p:cNvPr>
          <p:cNvSpPr txBox="1"/>
          <p:nvPr/>
        </p:nvSpPr>
        <p:spPr>
          <a:xfrm>
            <a:off x="3867729" y="1157285"/>
            <a:ext cx="3293747" cy="430887"/>
          </a:xfrm>
          <a:prstGeom prst="rect">
            <a:avLst/>
          </a:prstGeom>
          <a:noFill/>
        </p:spPr>
        <p:txBody>
          <a:bodyPr wrap="square" lIns="91440" tIns="45720" rIns="91440" bIns="45720" rtlCol="0" anchor="t">
            <a:spAutoFit/>
          </a:bodyPr>
          <a:lstStyle/>
          <a:p>
            <a:pPr algn="ctr"/>
            <a:r>
              <a:rPr lang="en-US" sz="2200" b="1">
                <a:solidFill>
                  <a:srgbClr val="002E8A"/>
                </a:solidFill>
                <a:cs typeface="Calibri"/>
              </a:rPr>
              <a:t>Open House</a:t>
            </a:r>
          </a:p>
        </p:txBody>
      </p:sp>
      <p:sp>
        <p:nvSpPr>
          <p:cNvPr id="9" name="TextBox 8">
            <a:extLst>
              <a:ext uri="{FF2B5EF4-FFF2-40B4-BE49-F238E27FC236}">
                <a16:creationId xmlns:a16="http://schemas.microsoft.com/office/drawing/2014/main" id="{D50917C4-904B-CD8E-E9F2-5C9071B8C4D5}"/>
              </a:ext>
            </a:extLst>
          </p:cNvPr>
          <p:cNvSpPr txBox="1"/>
          <p:nvPr/>
        </p:nvSpPr>
        <p:spPr>
          <a:xfrm>
            <a:off x="3404273" y="1643200"/>
            <a:ext cx="4032691" cy="3323987"/>
          </a:xfrm>
          <a:prstGeom prst="rect">
            <a:avLst/>
          </a:prstGeom>
          <a:noFill/>
        </p:spPr>
        <p:txBody>
          <a:bodyPr wrap="square" lIns="91440" tIns="45720" rIns="91440" bIns="45720" rtlCol="0" anchor="t">
            <a:spAutoFit/>
          </a:bodyPr>
          <a:lstStyle/>
          <a:p>
            <a:pPr algn="just"/>
            <a:r>
              <a:rPr lang="es-DO" sz="1400">
                <a:solidFill>
                  <a:schemeClr val="tx1">
                    <a:lumMod val="75000"/>
                    <a:lumOff val="25000"/>
                  </a:schemeClr>
                </a:solidFill>
                <a:latin typeface="Arial Nova Cond"/>
                <a:cs typeface="Calibri"/>
              </a:rPr>
              <a:t>Llenos</a:t>
            </a:r>
            <a:r>
              <a:rPr lang="es-DO" sz="1400">
                <a:solidFill>
                  <a:schemeClr val="tx1">
                    <a:lumMod val="75000"/>
                    <a:lumOff val="25000"/>
                  </a:schemeClr>
                </a:solidFill>
                <a:highlight>
                  <a:srgbClr val="FFFF00"/>
                </a:highlight>
                <a:latin typeface="Arial Nova Cond"/>
                <a:cs typeface="Calibri"/>
              </a:rPr>
              <a:t> de alegría, el sábado 5 de Agosto abrimos las puertas de nuestra facilidad para recibir a los hijos de nuestros colaboradores. En esta actividad les mostramos a los niños lo que hacen sus padres todos los días en su misión de SALVAR Y MANTENER VIDAS.</a:t>
            </a:r>
          </a:p>
          <a:p>
            <a:pPr algn="just"/>
            <a:endParaRPr lang="es-DO" sz="1400">
              <a:solidFill>
                <a:schemeClr val="tx1">
                  <a:lumMod val="75000"/>
                  <a:lumOff val="25000"/>
                </a:schemeClr>
              </a:solidFill>
              <a:highlight>
                <a:srgbClr val="FFFF00"/>
              </a:highlight>
              <a:latin typeface="Arial Nova Cond" panose="020B0506020202020204" pitchFamily="34" charset="0"/>
              <a:cs typeface="Calibri"/>
            </a:endParaRPr>
          </a:p>
          <a:p>
            <a:pPr algn="just"/>
            <a:r>
              <a:rPr lang="es-DO" sz="1400">
                <a:solidFill>
                  <a:schemeClr val="tx1">
                    <a:lumMod val="75000"/>
                    <a:lumOff val="25000"/>
                  </a:schemeClr>
                </a:solidFill>
                <a:highlight>
                  <a:srgbClr val="FFFF00"/>
                </a:highlight>
                <a:latin typeface="Arial Nova Cond"/>
                <a:cs typeface="Calibri"/>
              </a:rPr>
              <a:t>Luego del recorrido los niños se dirigieron r al área de recreación donde tuvimos: comida, bebida, show de magia, pintas caritas, </a:t>
            </a:r>
            <a:r>
              <a:rPr lang="es-DO" sz="1400" err="1">
                <a:solidFill>
                  <a:schemeClr val="tx1">
                    <a:lumMod val="75000"/>
                    <a:lumOff val="25000"/>
                  </a:schemeClr>
                </a:solidFill>
                <a:highlight>
                  <a:srgbClr val="FFFF00"/>
                </a:highlight>
                <a:latin typeface="Arial Nova Cond"/>
                <a:cs typeface="Calibri"/>
              </a:rPr>
              <a:t>photobooth</a:t>
            </a:r>
            <a:r>
              <a:rPr lang="es-DO" sz="1400">
                <a:solidFill>
                  <a:schemeClr val="tx1">
                    <a:lumMod val="75000"/>
                    <a:lumOff val="25000"/>
                  </a:schemeClr>
                </a:solidFill>
                <a:highlight>
                  <a:srgbClr val="FFFF00"/>
                </a:highlight>
                <a:latin typeface="Arial Nova Cond"/>
                <a:cs typeface="Calibri"/>
              </a:rPr>
              <a:t> y más.</a:t>
            </a:r>
          </a:p>
          <a:p>
            <a:pPr algn="just"/>
            <a:endParaRPr lang="es-DO" sz="1400">
              <a:solidFill>
                <a:schemeClr val="tx1">
                  <a:lumMod val="75000"/>
                  <a:lumOff val="25000"/>
                </a:schemeClr>
              </a:solidFill>
              <a:highlight>
                <a:srgbClr val="FFFF00"/>
              </a:highlight>
              <a:latin typeface="Arial Nova Cond" panose="020B0506020202020204" pitchFamily="34" charset="0"/>
              <a:cs typeface="Calibri"/>
            </a:endParaRPr>
          </a:p>
          <a:p>
            <a:pPr algn="just"/>
            <a:r>
              <a:rPr lang="es-DO" sz="1400">
                <a:solidFill>
                  <a:schemeClr val="tx1">
                    <a:lumMod val="75000"/>
                    <a:lumOff val="25000"/>
                  </a:schemeClr>
                </a:solidFill>
                <a:highlight>
                  <a:srgbClr val="FFFF00"/>
                </a:highlight>
                <a:latin typeface="Arial Nova Cond"/>
                <a:cs typeface="Calibri"/>
              </a:rPr>
              <a:t>Una maravillosa experiencia viendo sus caras de Felicidad, sobre todo demostrando nuestro compromiso de fomentar la integridad y fortalecer los lazos familiares.</a:t>
            </a:r>
          </a:p>
        </p:txBody>
      </p:sp>
      <p:pic>
        <p:nvPicPr>
          <p:cNvPr id="13" name="Picture 12">
            <a:extLst>
              <a:ext uri="{FF2B5EF4-FFF2-40B4-BE49-F238E27FC236}">
                <a16:creationId xmlns:a16="http://schemas.microsoft.com/office/drawing/2014/main" id="{837D5D08-F8A0-E777-A9F0-507D9F2D8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203" y="4497435"/>
            <a:ext cx="1758793" cy="636348"/>
          </a:xfrm>
          <a:prstGeom prst="rect">
            <a:avLst/>
          </a:prstGeom>
        </p:spPr>
      </p:pic>
      <p:pic>
        <p:nvPicPr>
          <p:cNvPr id="15" name="Graphic 14">
            <a:extLst>
              <a:ext uri="{FF2B5EF4-FFF2-40B4-BE49-F238E27FC236}">
                <a16:creationId xmlns:a16="http://schemas.microsoft.com/office/drawing/2014/main" id="{14C14951-87F6-AC42-35D1-BF1BFBF811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2280" y="4877143"/>
            <a:ext cx="1285875" cy="66675"/>
          </a:xfrm>
          <a:prstGeom prst="rect">
            <a:avLst/>
          </a:prstGeom>
        </p:spPr>
      </p:pic>
      <p:pic>
        <p:nvPicPr>
          <p:cNvPr id="14" name="Picture 13" descr="A logo with people in the shape of a heart&#10;&#10;Description automatically generated">
            <a:extLst>
              <a:ext uri="{FF2B5EF4-FFF2-40B4-BE49-F238E27FC236}">
                <a16:creationId xmlns:a16="http://schemas.microsoft.com/office/drawing/2014/main" id="{CCD97BC0-A28D-2B52-8B4C-883946185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188" y="60097"/>
            <a:ext cx="905694" cy="977129"/>
          </a:xfrm>
          <a:prstGeom prst="rect">
            <a:avLst/>
          </a:prstGeom>
        </p:spPr>
      </p:pic>
      <p:pic>
        <p:nvPicPr>
          <p:cNvPr id="21" name="Picture 20">
            <a:extLst>
              <a:ext uri="{FF2B5EF4-FFF2-40B4-BE49-F238E27FC236}">
                <a16:creationId xmlns:a16="http://schemas.microsoft.com/office/drawing/2014/main" id="{0DBFCCEB-329B-A24A-07F1-22D82A3716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649" y="5313531"/>
            <a:ext cx="2700659"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413C0CB6-7D21-620D-8F89-D65507056E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648" y="3413945"/>
            <a:ext cx="2700660"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4D4C4518-4396-6AEC-0ECE-36EF9D9531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1041" y="9112703"/>
            <a:ext cx="2700659"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descr="A group of women wearing matching outfits&#10;&#10;Description automatically generated">
            <a:extLst>
              <a:ext uri="{FF2B5EF4-FFF2-40B4-BE49-F238E27FC236}">
                <a16:creationId xmlns:a16="http://schemas.microsoft.com/office/drawing/2014/main" id="{EB2079D2-B1CA-F113-A71A-372F6C6042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041" y="5170729"/>
            <a:ext cx="2700000"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Picture 28" descr="A group of people in a room&#10;&#10;Description automatically generated">
            <a:extLst>
              <a:ext uri="{FF2B5EF4-FFF2-40B4-BE49-F238E27FC236}">
                <a16:creationId xmlns:a16="http://schemas.microsoft.com/office/drawing/2014/main" id="{4DB73A2E-70A5-781E-3B13-101B7627DC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978" y="9112703"/>
            <a:ext cx="2700000"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30" descr="A group of people posing for a photo&#10;&#10;Description automatically generated">
            <a:extLst>
              <a:ext uri="{FF2B5EF4-FFF2-40B4-BE49-F238E27FC236}">
                <a16:creationId xmlns:a16="http://schemas.microsoft.com/office/drawing/2014/main" id="{13B7F83C-D3A1-8B40-49C2-00A348D983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71041" y="7141716"/>
            <a:ext cx="2700000"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descr="A person and child posing for a picture&#10;&#10;Description automatically generated">
            <a:extLst>
              <a:ext uri="{FF2B5EF4-FFF2-40B4-BE49-F238E27FC236}">
                <a16:creationId xmlns:a16="http://schemas.microsoft.com/office/drawing/2014/main" id="{AA4DF2CD-F727-0D62-B4ED-23C3B470AF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4649" y="1514359"/>
            <a:ext cx="2700659"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34" descr="A group of women wearing matching t-shirts&#10;&#10;Description automatically generated">
            <a:extLst>
              <a:ext uri="{FF2B5EF4-FFF2-40B4-BE49-F238E27FC236}">
                <a16:creationId xmlns:a16="http://schemas.microsoft.com/office/drawing/2014/main" id="{EA4EC528-AC3E-1E89-F636-4CC8AE25AC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4649" y="7213117"/>
            <a:ext cx="2700659"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384CDB8D-8FB1-0386-3126-2A2F1B685FD2}"/>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a:solidFill>
                  <a:schemeClr val="bg1"/>
                </a:solidFill>
                <a:latin typeface="Arial"/>
                <a:cs typeface="Arial"/>
              </a:rPr>
              <a:t>NOVEDADES DE EHS</a:t>
            </a:r>
            <a:endParaRPr lang="en-US" sz="3600" b="1" spc="3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5619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78E7A6F4-82E4-2A03-E6C2-2FAB24B9D8C0}"/>
              </a:ext>
            </a:extLst>
          </p:cNvPr>
          <p:cNvGrpSpPr/>
          <p:nvPr/>
        </p:nvGrpSpPr>
        <p:grpSpPr>
          <a:xfrm>
            <a:off x="240184" y="1913478"/>
            <a:ext cx="3724245" cy="3095281"/>
            <a:chOff x="361804" y="2879573"/>
            <a:chExt cx="3243945" cy="2743200"/>
          </a:xfrm>
        </p:grpSpPr>
        <p:pic>
          <p:nvPicPr>
            <p:cNvPr id="2" name="Picture 1">
              <a:extLst>
                <a:ext uri="{FF2B5EF4-FFF2-40B4-BE49-F238E27FC236}">
                  <a16:creationId xmlns:a16="http://schemas.microsoft.com/office/drawing/2014/main" id="{BFC89210-1B4B-25A1-57B2-993BEB8E64CE}"/>
                </a:ext>
              </a:extLst>
            </p:cNvPr>
            <p:cNvPicPr>
              <a:picLocks noChangeAspect="1"/>
            </p:cNvPicPr>
            <p:nvPr/>
          </p:nvPicPr>
          <p:blipFill>
            <a:blip r:embed="rId3">
              <a:extLst>
                <a:ext uri="{28A0092B-C50C-407E-A947-70E740481C1C}">
                  <a14:useLocalDpi xmlns:a14="http://schemas.microsoft.com/office/drawing/2010/main" val="0"/>
                </a:ext>
              </a:extLst>
            </a:blip>
            <a:srcRect l="13805" r="13805"/>
            <a:stretch/>
          </p:blipFill>
          <p:spPr>
            <a:xfrm>
              <a:off x="361804" y="3015945"/>
              <a:ext cx="3179314" cy="2470455"/>
            </a:xfrm>
            <a:prstGeom prst="rect">
              <a:avLst/>
            </a:prstGeom>
            <a:ln>
              <a:solidFill>
                <a:schemeClr val="accent2">
                  <a:lumMod val="50000"/>
                </a:schemeClr>
              </a:solidFill>
            </a:ln>
          </p:spPr>
        </p:pic>
        <p:sp>
          <p:nvSpPr>
            <p:cNvPr id="3" name="Rectangle 2">
              <a:extLst>
                <a:ext uri="{FF2B5EF4-FFF2-40B4-BE49-F238E27FC236}">
                  <a16:creationId xmlns:a16="http://schemas.microsoft.com/office/drawing/2014/main" id="{492C51DC-BE85-88A6-58DB-16D2C40F21F7}"/>
                </a:ext>
              </a:extLst>
            </p:cNvPr>
            <p:cNvSpPr/>
            <p:nvPr/>
          </p:nvSpPr>
          <p:spPr>
            <a:xfrm rot="182216">
              <a:off x="432243" y="2879573"/>
              <a:ext cx="3173506" cy="2743200"/>
            </a:xfrm>
            <a:prstGeom prst="rect">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grpSp>
      <p:sp>
        <p:nvSpPr>
          <p:cNvPr id="4" name="TextBox 3">
            <a:extLst>
              <a:ext uri="{FF2B5EF4-FFF2-40B4-BE49-F238E27FC236}">
                <a16:creationId xmlns:a16="http://schemas.microsoft.com/office/drawing/2014/main" id="{91B75FE4-FC13-1182-83D8-63A473C8C39A}"/>
              </a:ext>
            </a:extLst>
          </p:cNvPr>
          <p:cNvSpPr txBox="1"/>
          <p:nvPr/>
        </p:nvSpPr>
        <p:spPr>
          <a:xfrm>
            <a:off x="4043865" y="3021777"/>
            <a:ext cx="3486919" cy="2031325"/>
          </a:xfrm>
          <a:prstGeom prst="rect">
            <a:avLst/>
          </a:prstGeom>
          <a:noFill/>
        </p:spPr>
        <p:txBody>
          <a:bodyPr wrap="square" rtlCol="0">
            <a:spAutoFit/>
          </a:bodyPr>
          <a:lstStyle/>
          <a:p>
            <a:pPr algn="just"/>
            <a:r>
              <a:rPr lang="es-ES">
                <a:solidFill>
                  <a:schemeClr val="tx1">
                    <a:lumMod val="75000"/>
                    <a:lumOff val="25000"/>
                  </a:schemeClr>
                </a:solidFill>
                <a:latin typeface="Arial Nova Cond" panose="020B0506020202020204" pitchFamily="34" charset="0"/>
              </a:rPr>
              <a:t>Proceso de incentivo al desempeño mensual para los asociados de las líneas de producción y almacén seleccionados mediante un sistema de evaluación que permite medir de manera objetiva e imparcial su rendimiento.</a:t>
            </a:r>
            <a:endParaRPr lang="en-US">
              <a:solidFill>
                <a:schemeClr val="tx1">
                  <a:lumMod val="75000"/>
                  <a:lumOff val="25000"/>
                </a:schemeClr>
              </a:solidFill>
              <a:latin typeface="Arial Nova Cond" panose="020B0506020202020204" pitchFamily="34" charset="0"/>
            </a:endParaRPr>
          </a:p>
        </p:txBody>
      </p:sp>
      <p:grpSp>
        <p:nvGrpSpPr>
          <p:cNvPr id="37" name="Group 36">
            <a:extLst>
              <a:ext uri="{FF2B5EF4-FFF2-40B4-BE49-F238E27FC236}">
                <a16:creationId xmlns:a16="http://schemas.microsoft.com/office/drawing/2014/main" id="{932D1E9C-0FCE-558F-52AB-D8B79D54D686}"/>
              </a:ext>
            </a:extLst>
          </p:cNvPr>
          <p:cNvGrpSpPr/>
          <p:nvPr/>
        </p:nvGrpSpPr>
        <p:grpSpPr>
          <a:xfrm>
            <a:off x="837277" y="5399014"/>
            <a:ext cx="5948237" cy="5288715"/>
            <a:chOff x="1168745" y="5720535"/>
            <a:chExt cx="5433022" cy="4876867"/>
          </a:xfrm>
        </p:grpSpPr>
        <p:grpSp>
          <p:nvGrpSpPr>
            <p:cNvPr id="26" name="Group 25">
              <a:extLst>
                <a:ext uri="{FF2B5EF4-FFF2-40B4-BE49-F238E27FC236}">
                  <a16:creationId xmlns:a16="http://schemas.microsoft.com/office/drawing/2014/main" id="{F8D669EB-9478-6C03-4836-E97293A09C1A}"/>
                </a:ext>
              </a:extLst>
            </p:cNvPr>
            <p:cNvGrpSpPr/>
            <p:nvPr/>
          </p:nvGrpSpPr>
          <p:grpSpPr>
            <a:xfrm>
              <a:off x="1168745" y="5720535"/>
              <a:ext cx="2545812" cy="2301465"/>
              <a:chOff x="689215" y="6122865"/>
              <a:chExt cx="2133600" cy="1905000"/>
            </a:xfrm>
          </p:grpSpPr>
          <p:sp>
            <p:nvSpPr>
              <p:cNvPr id="6" name="Rectangle 5">
                <a:extLst>
                  <a:ext uri="{FF2B5EF4-FFF2-40B4-BE49-F238E27FC236}">
                    <a16:creationId xmlns:a16="http://schemas.microsoft.com/office/drawing/2014/main" id="{0E2B7811-A213-6A57-A8D5-2C0F34AC96C3}"/>
                  </a:ext>
                </a:extLst>
              </p:cNvPr>
              <p:cNvSpPr/>
              <p:nvPr/>
            </p:nvSpPr>
            <p:spPr>
              <a:xfrm>
                <a:off x="689215" y="6122865"/>
                <a:ext cx="2133600" cy="1905000"/>
              </a:xfrm>
              <a:prstGeom prst="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endParaRPr lang="en-US" sz="1400" b="1">
                  <a:latin typeface="Arial Nova Cond" panose="020B0506020202020204" pitchFamily="34" charset="0"/>
                  <a:cs typeface="Calibri"/>
                </a:endParaRPr>
              </a:p>
              <a:p>
                <a:pPr algn="ctr"/>
                <a:endParaRPr lang="en-US" sz="1400" b="1">
                  <a:latin typeface="Arial Nova Cond" panose="020B0506020202020204" pitchFamily="34" charset="0"/>
                  <a:cs typeface="Calibri"/>
                </a:endParaRPr>
              </a:p>
              <a:p>
                <a:pPr algn="ctr"/>
                <a:r>
                  <a:rPr lang="en-US" sz="1400" b="1">
                    <a:highlight>
                      <a:srgbClr val="FFFF00"/>
                    </a:highlight>
                    <a:latin typeface="Arial Nova Cond"/>
                    <a:cs typeface="Calibri"/>
                  </a:rPr>
                  <a:t>Almacen:</a:t>
                </a:r>
                <a:r>
                  <a:rPr lang="en-US" sz="1400" b="1">
                    <a:latin typeface="Arial Nova Cond"/>
                    <a:cs typeface="Calibri"/>
                  </a:rPr>
                  <a:t> </a:t>
                </a:r>
                <a:endParaRPr lang="en-US" sz="1400">
                  <a:latin typeface="Arial Nova Cond"/>
                  <a:ea typeface="+mn-lt"/>
                  <a:cs typeface="+mn-lt"/>
                </a:endParaRPr>
              </a:p>
              <a:p>
                <a:pPr algn="ctr"/>
                <a:endParaRPr lang="en-US" sz="1400">
                  <a:latin typeface="Arial Nova Cond"/>
                  <a:cs typeface="Calibri" panose="020F0502020204030204"/>
                </a:endParaRPr>
              </a:p>
              <a:p>
                <a:pPr algn="ctr"/>
                <a:r>
                  <a:rPr lang="en-US" sz="1400" b="1">
                    <a:latin typeface="Arial Nova Cond"/>
                    <a:cs typeface="Calibri" panose="020F0502020204030204"/>
                  </a:rPr>
                  <a:t>Manufactura:</a:t>
                </a:r>
              </a:p>
              <a:p>
                <a:pPr algn="ctr"/>
                <a:r>
                  <a:rPr lang="en-US" sz="1400" b="1">
                    <a:latin typeface="Arial Nova Cond"/>
                    <a:cs typeface="Calibri" panose="020F0502020204030204"/>
                  </a:rPr>
                  <a:t>Sets:</a:t>
                </a:r>
              </a:p>
              <a:p>
                <a:pPr algn="ctr"/>
                <a:r>
                  <a:rPr lang="en-US" sz="1400" err="1">
                    <a:latin typeface="Arial Nova Cond"/>
                    <a:cs typeface="Calibri" panose="020F0502020204030204"/>
                  </a:rPr>
                  <a:t>Turno</a:t>
                </a:r>
                <a:r>
                  <a:rPr lang="en-US" sz="1400">
                    <a:latin typeface="Arial Nova Cond"/>
                    <a:cs typeface="Calibri" panose="020F0502020204030204"/>
                  </a:rPr>
                  <a:t> A: Linea 2</a:t>
                </a:r>
              </a:p>
              <a:p>
                <a:pPr algn="ctr"/>
                <a:r>
                  <a:rPr lang="en-US" sz="1400" err="1">
                    <a:latin typeface="Arial Nova Cond"/>
                    <a:cs typeface="Calibri" panose="020F0502020204030204"/>
                  </a:rPr>
                  <a:t>Turno</a:t>
                </a:r>
                <a:r>
                  <a:rPr lang="en-US" sz="1400">
                    <a:latin typeface="Arial Nova Cond"/>
                    <a:cs typeface="Calibri" panose="020F0502020204030204"/>
                  </a:rPr>
                  <a:t> B: Linea 4</a:t>
                </a:r>
              </a:p>
              <a:p>
                <a:pPr algn="ctr"/>
                <a:r>
                  <a:rPr lang="en-US" sz="1400" b="1">
                    <a:latin typeface="Arial Nova Cond"/>
                    <a:cs typeface="Calibri" panose="020F0502020204030204"/>
                  </a:rPr>
                  <a:t>Renal:</a:t>
                </a:r>
              </a:p>
              <a:p>
                <a:pPr algn="ctr"/>
                <a:r>
                  <a:rPr lang="en-US" sz="1400" err="1">
                    <a:latin typeface="Arial Nova Cond"/>
                    <a:cs typeface="Calibri" panose="020F0502020204030204"/>
                  </a:rPr>
                  <a:t>Turnos</a:t>
                </a:r>
                <a:r>
                  <a:rPr lang="en-US" sz="1400">
                    <a:latin typeface="Arial Nova Cond"/>
                    <a:cs typeface="Calibri" panose="020F0502020204030204"/>
                  </a:rPr>
                  <a:t> A y B: Linea 2, </a:t>
                </a:r>
                <a:r>
                  <a:rPr lang="en-US" sz="1400" err="1">
                    <a:latin typeface="Arial Nova Cond"/>
                    <a:cs typeface="Calibri" panose="020F0502020204030204"/>
                  </a:rPr>
                  <a:t>Turno</a:t>
                </a:r>
                <a:r>
                  <a:rPr lang="en-US" sz="1400">
                    <a:latin typeface="Arial Nova Cond"/>
                    <a:cs typeface="Calibri" panose="020F0502020204030204"/>
                  </a:rPr>
                  <a:t> A</a:t>
                </a:r>
                <a:endParaRPr lang="en-US" sz="1400">
                  <a:latin typeface="Arial Nova Cond" panose="020B0506020202020204" pitchFamily="34" charset="0"/>
                  <a:cs typeface="Calibri" panose="020F0502020204030204"/>
                </a:endParaRPr>
              </a:p>
            </p:txBody>
          </p:sp>
          <p:sp>
            <p:nvSpPr>
              <p:cNvPr id="25" name="Rectangle 24">
                <a:extLst>
                  <a:ext uri="{FF2B5EF4-FFF2-40B4-BE49-F238E27FC236}">
                    <a16:creationId xmlns:a16="http://schemas.microsoft.com/office/drawing/2014/main" id="{F78896A3-6F2D-7C35-8752-B6DE79A087EA}"/>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latin typeface="Arial Nova Cond"/>
                    <a:cs typeface="Calibri"/>
                  </a:rPr>
                  <a:t>SEPTIEMBRE</a:t>
                </a:r>
              </a:p>
            </p:txBody>
          </p:sp>
        </p:grpSp>
        <p:grpSp>
          <p:nvGrpSpPr>
            <p:cNvPr id="27" name="Group 26">
              <a:extLst>
                <a:ext uri="{FF2B5EF4-FFF2-40B4-BE49-F238E27FC236}">
                  <a16:creationId xmlns:a16="http://schemas.microsoft.com/office/drawing/2014/main" id="{EC54F938-2767-1B4E-ABC0-9F560CFB17F6}"/>
                </a:ext>
              </a:extLst>
            </p:cNvPr>
            <p:cNvGrpSpPr/>
            <p:nvPr/>
          </p:nvGrpSpPr>
          <p:grpSpPr>
            <a:xfrm>
              <a:off x="1170635" y="8293114"/>
              <a:ext cx="2542032" cy="2304288"/>
              <a:chOff x="689215" y="6122865"/>
              <a:chExt cx="2133600" cy="1905000"/>
            </a:xfrm>
          </p:grpSpPr>
          <p:sp>
            <p:nvSpPr>
              <p:cNvPr id="28" name="Rectangle 27">
                <a:extLst>
                  <a:ext uri="{FF2B5EF4-FFF2-40B4-BE49-F238E27FC236}">
                    <a16:creationId xmlns:a16="http://schemas.microsoft.com/office/drawing/2014/main" id="{8D2C46BD-0485-A200-0712-7B7BB175EF7D}"/>
                  </a:ext>
                </a:extLst>
              </p:cNvPr>
              <p:cNvSpPr/>
              <p:nvPr/>
            </p:nvSpPr>
            <p:spPr>
              <a:xfrm>
                <a:off x="689215" y="6122865"/>
                <a:ext cx="2133600" cy="1905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Arial Nova Cond" panose="020B0506020202020204" pitchFamily="34" charset="0"/>
                </a:endParaRPr>
              </a:p>
            </p:txBody>
          </p:sp>
          <p:sp>
            <p:nvSpPr>
              <p:cNvPr id="29" name="Rectangle 28">
                <a:extLst>
                  <a:ext uri="{FF2B5EF4-FFF2-40B4-BE49-F238E27FC236}">
                    <a16:creationId xmlns:a16="http://schemas.microsoft.com/office/drawing/2014/main" id="{11113346-E81A-B765-BC81-828F97E918D7}"/>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latin typeface="Arial Nova Cond"/>
                  </a:rPr>
                  <a:t>NOVIEMBRE</a:t>
                </a:r>
              </a:p>
            </p:txBody>
          </p:sp>
        </p:grpSp>
        <p:grpSp>
          <p:nvGrpSpPr>
            <p:cNvPr id="30" name="Group 29">
              <a:extLst>
                <a:ext uri="{FF2B5EF4-FFF2-40B4-BE49-F238E27FC236}">
                  <a16:creationId xmlns:a16="http://schemas.microsoft.com/office/drawing/2014/main" id="{353593A5-442E-ED74-1F24-72DDFA76DB2E}"/>
                </a:ext>
              </a:extLst>
            </p:cNvPr>
            <p:cNvGrpSpPr/>
            <p:nvPr/>
          </p:nvGrpSpPr>
          <p:grpSpPr>
            <a:xfrm>
              <a:off x="4043865" y="5728711"/>
              <a:ext cx="2542032" cy="2304288"/>
              <a:chOff x="689215" y="6122865"/>
              <a:chExt cx="2133600" cy="1905000"/>
            </a:xfrm>
          </p:grpSpPr>
          <p:sp>
            <p:nvSpPr>
              <p:cNvPr id="31" name="Rectangle 30">
                <a:extLst>
                  <a:ext uri="{FF2B5EF4-FFF2-40B4-BE49-F238E27FC236}">
                    <a16:creationId xmlns:a16="http://schemas.microsoft.com/office/drawing/2014/main" id="{00BF13DD-772F-63B6-84AB-AAF5C45CAF84}"/>
                  </a:ext>
                </a:extLst>
              </p:cNvPr>
              <p:cNvSpPr/>
              <p:nvPr/>
            </p:nvSpPr>
            <p:spPr>
              <a:xfrm>
                <a:off x="689215" y="6122865"/>
                <a:ext cx="2133600" cy="1905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Arial Nova Cond" panose="020B0506020202020204" pitchFamily="34" charset="0"/>
                </a:endParaRPr>
              </a:p>
            </p:txBody>
          </p:sp>
          <p:sp>
            <p:nvSpPr>
              <p:cNvPr id="32" name="Rectangle 31">
                <a:extLst>
                  <a:ext uri="{FF2B5EF4-FFF2-40B4-BE49-F238E27FC236}">
                    <a16:creationId xmlns:a16="http://schemas.microsoft.com/office/drawing/2014/main" id="{01F3CAEC-213C-AF1E-17D0-81920E6536C2}"/>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latin typeface="Arial Nova Cond"/>
                  </a:rPr>
                  <a:t>OCTUBRE</a:t>
                </a:r>
              </a:p>
            </p:txBody>
          </p:sp>
        </p:grpSp>
        <p:grpSp>
          <p:nvGrpSpPr>
            <p:cNvPr id="33" name="Group 32">
              <a:extLst>
                <a:ext uri="{FF2B5EF4-FFF2-40B4-BE49-F238E27FC236}">
                  <a16:creationId xmlns:a16="http://schemas.microsoft.com/office/drawing/2014/main" id="{CF459223-D76E-48AD-F6D7-97A1DF673E0B}"/>
                </a:ext>
              </a:extLst>
            </p:cNvPr>
            <p:cNvGrpSpPr/>
            <p:nvPr/>
          </p:nvGrpSpPr>
          <p:grpSpPr>
            <a:xfrm>
              <a:off x="4059735" y="8293114"/>
              <a:ext cx="2542032" cy="2304288"/>
              <a:chOff x="689215" y="6122865"/>
              <a:chExt cx="2133600" cy="1905000"/>
            </a:xfrm>
          </p:grpSpPr>
          <p:sp>
            <p:nvSpPr>
              <p:cNvPr id="34" name="Rectangle 33">
                <a:extLst>
                  <a:ext uri="{FF2B5EF4-FFF2-40B4-BE49-F238E27FC236}">
                    <a16:creationId xmlns:a16="http://schemas.microsoft.com/office/drawing/2014/main" id="{C4141AA0-648F-B34E-F3E0-4CD5C0D39A72}"/>
                  </a:ext>
                </a:extLst>
              </p:cNvPr>
              <p:cNvSpPr/>
              <p:nvPr/>
            </p:nvSpPr>
            <p:spPr>
              <a:xfrm>
                <a:off x="689215" y="6122865"/>
                <a:ext cx="2133600" cy="1905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Arial Nova Cond" panose="020B0506020202020204" pitchFamily="34" charset="0"/>
                </a:endParaRPr>
              </a:p>
            </p:txBody>
          </p:sp>
          <p:sp>
            <p:nvSpPr>
              <p:cNvPr id="35" name="Rectangle 34">
                <a:extLst>
                  <a:ext uri="{FF2B5EF4-FFF2-40B4-BE49-F238E27FC236}">
                    <a16:creationId xmlns:a16="http://schemas.microsoft.com/office/drawing/2014/main" id="{B0F50484-0CDC-3B15-BEDE-E556364B87AB}"/>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latin typeface="Arial Nova Cond"/>
                  </a:rPr>
                  <a:t>DICIEMBRE</a:t>
                </a:r>
              </a:p>
            </p:txBody>
          </p:sp>
        </p:grpSp>
      </p:grpSp>
      <p:sp>
        <p:nvSpPr>
          <p:cNvPr id="5" name="TextBox 4">
            <a:extLst>
              <a:ext uri="{FF2B5EF4-FFF2-40B4-BE49-F238E27FC236}">
                <a16:creationId xmlns:a16="http://schemas.microsoft.com/office/drawing/2014/main" id="{20B6B0E7-A92E-E5B9-8BE2-9D82B7DBC1BE}"/>
              </a:ext>
            </a:extLst>
          </p:cNvPr>
          <p:cNvSpPr txBox="1"/>
          <p:nvPr/>
        </p:nvSpPr>
        <p:spPr>
          <a:xfrm>
            <a:off x="4013998" y="5855047"/>
            <a:ext cx="273170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highlight>
                  <a:srgbClr val="FFFF00"/>
                </a:highlight>
                <a:latin typeface="Arial Nova Cond"/>
                <a:cs typeface="Segoe UI"/>
              </a:rPr>
              <a:t>Almacen: </a:t>
            </a:r>
            <a:r>
              <a:rPr lang="en-US" sz="1400">
                <a:highlight>
                  <a:srgbClr val="FFFF00"/>
                </a:highlight>
                <a:latin typeface="Arial Nova Cond"/>
                <a:cs typeface="Segoe UI"/>
              </a:rPr>
              <a:t>​</a:t>
            </a:r>
          </a:p>
          <a:p>
            <a:pPr algn="ctr"/>
            <a:endParaRPr lang="en-US" sz="1400">
              <a:latin typeface="Arial Nova Cond"/>
              <a:cs typeface="Segoe UI"/>
            </a:endParaRPr>
          </a:p>
          <a:p>
            <a:pPr algn="ctr"/>
            <a:r>
              <a:rPr lang="en-US" sz="1400" b="1">
                <a:latin typeface="Arial Nova Cond"/>
                <a:cs typeface="Segoe UI"/>
              </a:rPr>
              <a:t>Manufactura:</a:t>
            </a:r>
            <a:r>
              <a:rPr lang="en-US" sz="1400">
                <a:latin typeface="Arial Nova Cond"/>
                <a:cs typeface="Segoe UI"/>
              </a:rPr>
              <a:t>​</a:t>
            </a:r>
          </a:p>
          <a:p>
            <a:pPr algn="ctr"/>
            <a:r>
              <a:rPr lang="en-US" sz="1400" b="1">
                <a:latin typeface="Arial Nova Cond"/>
                <a:cs typeface="Segoe UI"/>
              </a:rPr>
              <a:t>Sets:</a:t>
            </a:r>
            <a:r>
              <a:rPr lang="en-US" sz="1400">
                <a:latin typeface="Arial Nova Cond"/>
                <a:cs typeface="Segoe UI"/>
              </a:rPr>
              <a:t>​</a:t>
            </a:r>
          </a:p>
          <a:p>
            <a:pPr algn="ctr"/>
            <a:r>
              <a:rPr lang="en-US" sz="1400" err="1">
                <a:latin typeface="Arial Nova Cond"/>
                <a:cs typeface="Segoe UI"/>
              </a:rPr>
              <a:t>Turno</a:t>
            </a:r>
            <a:r>
              <a:rPr lang="en-US" sz="1400">
                <a:latin typeface="Arial Nova Cond"/>
                <a:cs typeface="Segoe UI"/>
              </a:rPr>
              <a:t> A: Acute Sets</a:t>
            </a:r>
          </a:p>
          <a:p>
            <a:pPr algn="ctr"/>
            <a:r>
              <a:rPr lang="en-US" sz="1400" err="1">
                <a:latin typeface="Arial Nova Cond"/>
                <a:cs typeface="Segoe UI"/>
              </a:rPr>
              <a:t>Turno</a:t>
            </a:r>
            <a:r>
              <a:rPr lang="en-US" sz="1400">
                <a:latin typeface="Arial Nova Cond"/>
                <a:cs typeface="Segoe UI"/>
              </a:rPr>
              <a:t> B: Linea 2</a:t>
            </a:r>
          </a:p>
          <a:p>
            <a:pPr algn="ctr"/>
            <a:r>
              <a:rPr lang="en-US" sz="1400" b="1">
                <a:latin typeface="Arial Nova Cond"/>
                <a:cs typeface="Segoe UI"/>
              </a:rPr>
              <a:t>Renal:</a:t>
            </a:r>
            <a:r>
              <a:rPr lang="en-US" sz="1400">
                <a:latin typeface="Arial Nova Cond"/>
                <a:cs typeface="Segoe UI"/>
              </a:rPr>
              <a:t>​</a:t>
            </a:r>
          </a:p>
          <a:p>
            <a:pPr algn="ctr"/>
            <a:r>
              <a:rPr lang="en-US" sz="1400" err="1">
                <a:latin typeface="Arial Nova Cond"/>
                <a:cs typeface="Segoe UI"/>
              </a:rPr>
              <a:t>Turnos</a:t>
            </a:r>
            <a:r>
              <a:rPr lang="en-US" sz="1400">
                <a:latin typeface="Arial Nova Cond"/>
                <a:cs typeface="Segoe UI"/>
              </a:rPr>
              <a:t> A y B: Linea 2, </a:t>
            </a:r>
            <a:r>
              <a:rPr lang="en-US" sz="1400" err="1">
                <a:latin typeface="Arial Nova Cond"/>
                <a:cs typeface="Segoe UI"/>
              </a:rPr>
              <a:t>Turno</a:t>
            </a:r>
            <a:r>
              <a:rPr lang="en-US" sz="1400">
                <a:latin typeface="Arial Nova Cond"/>
                <a:cs typeface="Segoe UI"/>
              </a:rPr>
              <a:t> A</a:t>
            </a:r>
          </a:p>
        </p:txBody>
      </p:sp>
      <p:sp>
        <p:nvSpPr>
          <p:cNvPr id="7" name="TextBox 6">
            <a:extLst>
              <a:ext uri="{FF2B5EF4-FFF2-40B4-BE49-F238E27FC236}">
                <a16:creationId xmlns:a16="http://schemas.microsoft.com/office/drawing/2014/main" id="{B0CA9A73-EB3E-5236-0260-106F62B5ED67}"/>
              </a:ext>
            </a:extLst>
          </p:cNvPr>
          <p:cNvSpPr txBox="1"/>
          <p:nvPr/>
        </p:nvSpPr>
        <p:spPr>
          <a:xfrm>
            <a:off x="840569" y="8656150"/>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highlight>
                  <a:srgbClr val="FFFF00"/>
                </a:highlight>
                <a:latin typeface="Arial Nova Cond"/>
                <a:cs typeface="Segoe UI"/>
              </a:rPr>
              <a:t>Almacen:</a:t>
            </a:r>
          </a:p>
          <a:p>
            <a:pPr algn="ctr"/>
            <a:endParaRPr lang="en-US" sz="1400" b="1">
              <a:latin typeface="Arial Nova Cond"/>
              <a:cs typeface="Segoe UI"/>
            </a:endParaRPr>
          </a:p>
          <a:p>
            <a:pPr algn="ctr"/>
            <a:endParaRPr lang="en-US" sz="1400" b="1">
              <a:latin typeface="Arial Nova Cond"/>
              <a:cs typeface="Segoe UI"/>
            </a:endParaRPr>
          </a:p>
          <a:p>
            <a:pPr algn="ctr"/>
            <a:r>
              <a:rPr lang="en-US" sz="1400" b="1">
                <a:highlight>
                  <a:srgbClr val="FFFF00"/>
                </a:highlight>
                <a:latin typeface="Arial Nova Cond"/>
                <a:cs typeface="Segoe UI"/>
              </a:rPr>
              <a:t>Manufactura:​</a:t>
            </a:r>
          </a:p>
          <a:p>
            <a:pPr algn="ctr"/>
            <a:r>
              <a:rPr lang="en-US" sz="1400" b="1">
                <a:latin typeface="Arial Nova Cond"/>
                <a:cs typeface="Segoe UI"/>
              </a:rPr>
              <a:t>Sets:</a:t>
            </a:r>
            <a:r>
              <a:rPr lang="en-US" sz="1400">
                <a:latin typeface="Arial Nova Cond"/>
                <a:cs typeface="Segoe UI"/>
              </a:rPr>
              <a:t>​</a:t>
            </a:r>
          </a:p>
          <a:p>
            <a:pPr algn="ctr"/>
            <a:r>
              <a:rPr lang="en-US" sz="1400" err="1">
                <a:latin typeface="Arial Nova Cond"/>
                <a:cs typeface="Segoe UI"/>
              </a:rPr>
              <a:t>Turno</a:t>
            </a:r>
            <a:r>
              <a:rPr lang="en-US" sz="1400">
                <a:latin typeface="Arial Nova Cond"/>
                <a:cs typeface="Segoe UI"/>
              </a:rPr>
              <a:t> A: </a:t>
            </a:r>
          </a:p>
          <a:p>
            <a:pPr algn="ctr"/>
            <a:r>
              <a:rPr lang="en-US" sz="1400" err="1">
                <a:latin typeface="Arial Nova Cond"/>
                <a:cs typeface="Segoe UI"/>
              </a:rPr>
              <a:t>Turno</a:t>
            </a:r>
            <a:r>
              <a:rPr lang="en-US" sz="1400">
                <a:latin typeface="Arial Nova Cond"/>
                <a:cs typeface="Segoe UI"/>
              </a:rPr>
              <a:t> B: </a:t>
            </a:r>
          </a:p>
          <a:p>
            <a:pPr algn="ctr"/>
            <a:r>
              <a:rPr lang="en-US" sz="1400" b="1">
                <a:latin typeface="Arial Nova Cond"/>
                <a:cs typeface="Segoe UI"/>
              </a:rPr>
              <a:t>Renal:</a:t>
            </a:r>
            <a:r>
              <a:rPr lang="en-US" sz="1400">
                <a:latin typeface="Arial Nova Cond"/>
                <a:cs typeface="Segoe UI"/>
              </a:rPr>
              <a:t>​</a:t>
            </a:r>
          </a:p>
          <a:p>
            <a:pPr algn="ctr"/>
            <a:r>
              <a:rPr lang="en-US" sz="1400" err="1">
                <a:latin typeface="Arial Nova Cond"/>
                <a:cs typeface="Segoe UI"/>
              </a:rPr>
              <a:t>Turnos</a:t>
            </a:r>
            <a:r>
              <a:rPr lang="en-US" sz="1400">
                <a:latin typeface="Arial Nova Cond"/>
                <a:cs typeface="Segoe UI"/>
              </a:rPr>
              <a:t> A y B:</a:t>
            </a:r>
          </a:p>
        </p:txBody>
      </p:sp>
      <p:sp>
        <p:nvSpPr>
          <p:cNvPr id="8" name="TextBox 7">
            <a:extLst>
              <a:ext uri="{FF2B5EF4-FFF2-40B4-BE49-F238E27FC236}">
                <a16:creationId xmlns:a16="http://schemas.microsoft.com/office/drawing/2014/main" id="{5D3293BA-CD75-E10E-32E9-1EDD868BE934}"/>
              </a:ext>
            </a:extLst>
          </p:cNvPr>
          <p:cNvSpPr txBox="1"/>
          <p:nvPr/>
        </p:nvSpPr>
        <p:spPr>
          <a:xfrm>
            <a:off x="3974811" y="8597314"/>
            <a:ext cx="281680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highlight>
                  <a:srgbClr val="FFFF00"/>
                </a:highlight>
                <a:latin typeface="Arial Nova Cond"/>
                <a:cs typeface="Segoe UI"/>
              </a:rPr>
              <a:t>Almacen: ​</a:t>
            </a:r>
          </a:p>
          <a:p>
            <a:pPr algn="ctr"/>
            <a:endParaRPr lang="en-US" sz="1400">
              <a:latin typeface="Arial Nova Cond" panose="020B0506020202020204" pitchFamily="34" charset="0"/>
              <a:cs typeface="Segoe UI"/>
            </a:endParaRPr>
          </a:p>
          <a:p>
            <a:pPr algn="ctr"/>
            <a:endParaRPr lang="en-US" sz="1400">
              <a:latin typeface="Arial Nova Cond"/>
              <a:cs typeface="Segoe UI"/>
            </a:endParaRPr>
          </a:p>
          <a:p>
            <a:pPr algn="ctr"/>
            <a:r>
              <a:rPr lang="en-US" sz="1400" b="1">
                <a:highlight>
                  <a:srgbClr val="FFFF00"/>
                </a:highlight>
                <a:latin typeface="Arial Nova Cond"/>
                <a:cs typeface="Segoe UI"/>
              </a:rPr>
              <a:t>Manufactura:​</a:t>
            </a:r>
          </a:p>
          <a:p>
            <a:pPr algn="ctr"/>
            <a:r>
              <a:rPr lang="en-US" sz="1400" b="1">
                <a:latin typeface="Arial Nova Cond"/>
                <a:cs typeface="Segoe UI"/>
              </a:rPr>
              <a:t>Sets:</a:t>
            </a:r>
            <a:r>
              <a:rPr lang="en-US" sz="1400">
                <a:latin typeface="Arial Nova Cond"/>
                <a:cs typeface="Segoe UI"/>
              </a:rPr>
              <a:t>​</a:t>
            </a:r>
          </a:p>
          <a:p>
            <a:pPr algn="ctr"/>
            <a:r>
              <a:rPr lang="en-US" sz="1400" err="1">
                <a:latin typeface="Arial Nova Cond"/>
                <a:cs typeface="Segoe UI"/>
              </a:rPr>
              <a:t>Turno</a:t>
            </a:r>
            <a:r>
              <a:rPr lang="en-US" sz="1400">
                <a:latin typeface="Arial Nova Cond"/>
                <a:cs typeface="Segoe UI"/>
              </a:rPr>
              <a:t> A:</a:t>
            </a:r>
            <a:endParaRPr lang="en-US" sz="1400">
              <a:latin typeface="Arial Nova Cond" panose="020B0506020202020204" pitchFamily="34" charset="0"/>
              <a:cs typeface="Segoe UI"/>
            </a:endParaRPr>
          </a:p>
          <a:p>
            <a:pPr algn="ctr"/>
            <a:r>
              <a:rPr lang="en-US" sz="1400" err="1">
                <a:latin typeface="Arial Nova Cond"/>
                <a:cs typeface="Segoe UI"/>
              </a:rPr>
              <a:t>Turno</a:t>
            </a:r>
            <a:r>
              <a:rPr lang="en-US" sz="1400">
                <a:latin typeface="Arial Nova Cond"/>
                <a:cs typeface="Segoe UI"/>
              </a:rPr>
              <a:t> B: </a:t>
            </a:r>
            <a:endParaRPr lang="en-US" sz="1400">
              <a:latin typeface="Arial Nova Cond" panose="020B0506020202020204" pitchFamily="34" charset="0"/>
              <a:cs typeface="Segoe UI"/>
            </a:endParaRPr>
          </a:p>
          <a:p>
            <a:pPr algn="ctr"/>
            <a:r>
              <a:rPr lang="en-US" sz="1400" b="1">
                <a:latin typeface="Arial Nova Cond"/>
                <a:cs typeface="Segoe UI"/>
              </a:rPr>
              <a:t>Renal:</a:t>
            </a:r>
            <a:r>
              <a:rPr lang="en-US" sz="1400">
                <a:latin typeface="Arial Nova Cond"/>
                <a:cs typeface="Segoe UI"/>
              </a:rPr>
              <a:t>​</a:t>
            </a:r>
          </a:p>
          <a:p>
            <a:pPr algn="ctr"/>
            <a:r>
              <a:rPr lang="en-US" sz="1400" err="1">
                <a:latin typeface="Arial Nova Cond"/>
                <a:cs typeface="Segoe UI"/>
              </a:rPr>
              <a:t>Turnos</a:t>
            </a:r>
            <a:r>
              <a:rPr lang="en-US" sz="1400">
                <a:latin typeface="Arial Nova Cond"/>
                <a:cs typeface="Segoe UI"/>
              </a:rPr>
              <a:t> A y B: </a:t>
            </a:r>
            <a:endParaRPr lang="en-US" sz="1400">
              <a:latin typeface="Arial Nova Cond" panose="020B0506020202020204" pitchFamily="34" charset="0"/>
              <a:cs typeface="Segoe UI"/>
            </a:endParaRPr>
          </a:p>
        </p:txBody>
      </p:sp>
      <p:pic>
        <p:nvPicPr>
          <p:cNvPr id="9" name="Picture 8">
            <a:extLst>
              <a:ext uri="{FF2B5EF4-FFF2-40B4-BE49-F238E27FC236}">
                <a16:creationId xmlns:a16="http://schemas.microsoft.com/office/drawing/2014/main" id="{BFD0AFF9-A0B8-3D96-50E1-B37037285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91" y="4166273"/>
            <a:ext cx="1819469" cy="2167660"/>
          </a:xfrm>
          <a:prstGeom prst="rect">
            <a:avLst/>
          </a:prstGeom>
        </p:spPr>
      </p:pic>
    </p:spTree>
    <p:extLst>
      <p:ext uri="{BB962C8B-B14F-4D97-AF65-F5344CB8AC3E}">
        <p14:creationId xmlns:p14="http://schemas.microsoft.com/office/powerpoint/2010/main" val="4025794301"/>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border&#10;&#10;Description automatically generated">
            <a:extLst>
              <a:ext uri="{FF2B5EF4-FFF2-40B4-BE49-F238E27FC236}">
                <a16:creationId xmlns:a16="http://schemas.microsoft.com/office/drawing/2014/main" id="{C7AA13EC-0769-D32F-A09F-73C808E30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pic>
        <p:nvPicPr>
          <p:cNvPr id="7" name="Picture 6" descr="A person holding a bottle&#10;&#10;Description automatically generated">
            <a:extLst>
              <a:ext uri="{FF2B5EF4-FFF2-40B4-BE49-F238E27FC236}">
                <a16:creationId xmlns:a16="http://schemas.microsoft.com/office/drawing/2014/main" id="{8D4C5781-0A15-3A71-CA6E-C0C6E6BA4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750" y="7286888"/>
            <a:ext cx="2765582" cy="3536253"/>
          </a:xfrm>
          <a:prstGeom prst="rect">
            <a:avLst/>
          </a:prstGeom>
        </p:spPr>
      </p:pic>
      <p:sp>
        <p:nvSpPr>
          <p:cNvPr id="9" name="TextBox 8">
            <a:extLst>
              <a:ext uri="{FF2B5EF4-FFF2-40B4-BE49-F238E27FC236}">
                <a16:creationId xmlns:a16="http://schemas.microsoft.com/office/drawing/2014/main" id="{BB625533-7652-E92E-36D0-FDD78DA15055}"/>
              </a:ext>
            </a:extLst>
          </p:cNvPr>
          <p:cNvSpPr txBox="1"/>
          <p:nvPr/>
        </p:nvSpPr>
        <p:spPr>
          <a:xfrm>
            <a:off x="839099" y="2390101"/>
            <a:ext cx="2924826" cy="553998"/>
          </a:xfrm>
          <a:prstGeom prst="rect">
            <a:avLst/>
          </a:prstGeom>
          <a:noFill/>
        </p:spPr>
        <p:txBody>
          <a:bodyPr wrap="square" rtlCol="0">
            <a:spAutoFit/>
          </a:bodyPr>
          <a:lstStyle/>
          <a:p>
            <a:r>
              <a:rPr lang="en-US" sz="1500" b="1" spc="300">
                <a:solidFill>
                  <a:srgbClr val="002060"/>
                </a:solidFill>
                <a:latin typeface="Arial Nova Cond" panose="020B0506020202020204" pitchFamily="34" charset="0"/>
                <a:cs typeface="Arial" panose="020B0604020202020204" pitchFamily="34" charset="0"/>
              </a:rPr>
              <a:t>Un </a:t>
            </a:r>
            <a:r>
              <a:rPr lang="en-US" sz="1500" b="1" spc="300" err="1">
                <a:solidFill>
                  <a:srgbClr val="002060"/>
                </a:solidFill>
                <a:latin typeface="Arial Nova Cond" panose="020B0506020202020204" pitchFamily="34" charset="0"/>
                <a:cs typeface="Arial" panose="020B0604020202020204" pitchFamily="34" charset="0"/>
              </a:rPr>
              <a:t>mensaje</a:t>
            </a:r>
            <a:r>
              <a:rPr lang="en-US" sz="1500" b="1" spc="300">
                <a:solidFill>
                  <a:srgbClr val="002060"/>
                </a:solidFill>
                <a:latin typeface="Arial Nova Cond" panose="020B0506020202020204" pitchFamily="34" charset="0"/>
                <a:cs typeface="Arial" panose="020B0604020202020204" pitchFamily="34" charset="0"/>
              </a:rPr>
              <a:t> de </a:t>
            </a:r>
            <a:r>
              <a:rPr lang="en-US" sz="1500" b="1" spc="300" err="1">
                <a:solidFill>
                  <a:srgbClr val="002060"/>
                </a:solidFill>
                <a:latin typeface="Arial Nova Cond" panose="020B0506020202020204" pitchFamily="34" charset="0"/>
                <a:cs typeface="Arial" panose="020B0604020202020204" pitchFamily="34" charset="0"/>
              </a:rPr>
              <a:t>nuestra</a:t>
            </a:r>
            <a:r>
              <a:rPr lang="en-US" sz="1500" b="1" spc="300">
                <a:solidFill>
                  <a:srgbClr val="002060"/>
                </a:solidFill>
                <a:latin typeface="Arial Nova Cond" panose="020B0506020202020204" pitchFamily="34" charset="0"/>
                <a:cs typeface="Arial" panose="020B0604020202020204" pitchFamily="34" charset="0"/>
              </a:rPr>
              <a:t> </a:t>
            </a:r>
            <a:r>
              <a:rPr lang="en-US" sz="1500" b="1" spc="300" err="1">
                <a:solidFill>
                  <a:srgbClr val="002060"/>
                </a:solidFill>
                <a:latin typeface="Arial Nova Cond" panose="020B0506020202020204" pitchFamily="34" charset="0"/>
                <a:cs typeface="Arial" panose="020B0604020202020204" pitchFamily="34" charset="0"/>
              </a:rPr>
              <a:t>Gerente</a:t>
            </a:r>
            <a:r>
              <a:rPr lang="en-US" sz="1500" b="1" spc="300">
                <a:solidFill>
                  <a:srgbClr val="002060"/>
                </a:solidFill>
                <a:latin typeface="Arial Nova Cond" panose="020B0506020202020204" pitchFamily="34" charset="0"/>
                <a:cs typeface="Arial" panose="020B0604020202020204" pitchFamily="34" charset="0"/>
              </a:rPr>
              <a:t> General</a:t>
            </a:r>
          </a:p>
        </p:txBody>
      </p:sp>
      <p:sp>
        <p:nvSpPr>
          <p:cNvPr id="10" name="TextBox 9">
            <a:extLst>
              <a:ext uri="{FF2B5EF4-FFF2-40B4-BE49-F238E27FC236}">
                <a16:creationId xmlns:a16="http://schemas.microsoft.com/office/drawing/2014/main" id="{1DC99971-B959-12E2-6A58-AB4E68B8E78E}"/>
              </a:ext>
            </a:extLst>
          </p:cNvPr>
          <p:cNvSpPr txBox="1"/>
          <p:nvPr/>
        </p:nvSpPr>
        <p:spPr>
          <a:xfrm>
            <a:off x="209550" y="2321226"/>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03</a:t>
            </a:r>
          </a:p>
        </p:txBody>
      </p:sp>
      <p:sp>
        <p:nvSpPr>
          <p:cNvPr id="12" name="TextBox 11">
            <a:extLst>
              <a:ext uri="{FF2B5EF4-FFF2-40B4-BE49-F238E27FC236}">
                <a16:creationId xmlns:a16="http://schemas.microsoft.com/office/drawing/2014/main" id="{91B9DD48-5622-FC32-05CE-E3ACE73D89BC}"/>
              </a:ext>
            </a:extLst>
          </p:cNvPr>
          <p:cNvSpPr txBox="1"/>
          <p:nvPr/>
        </p:nvSpPr>
        <p:spPr>
          <a:xfrm>
            <a:off x="862715" y="3472912"/>
            <a:ext cx="3111280" cy="553998"/>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Resultados</a:t>
            </a:r>
            <a:r>
              <a:rPr lang="en-US" sz="1500">
                <a:latin typeface="Arial Nova Cond" panose="020B0506020202020204" pitchFamily="34" charset="0"/>
              </a:rPr>
              <a:t>: </a:t>
            </a:r>
            <a:r>
              <a:rPr lang="en-US" sz="1500" err="1">
                <a:latin typeface="Arial Nova Cond" panose="020B0506020202020204" pitchFamily="34" charset="0"/>
              </a:rPr>
              <a:t>Logros</a:t>
            </a:r>
            <a:r>
              <a:rPr lang="en-US" sz="1500">
                <a:latin typeface="Arial Nova Cond" panose="020B0506020202020204" pitchFamily="34" charset="0"/>
              </a:rPr>
              <a:t> y </a:t>
            </a:r>
            <a:r>
              <a:rPr lang="en-US" sz="1500" err="1">
                <a:latin typeface="Arial Nova Cond" panose="020B0506020202020204" pitchFamily="34" charset="0"/>
              </a:rPr>
              <a:t>Retos</a:t>
            </a:r>
            <a:endParaRPr lang="en-US" sz="1500">
              <a:latin typeface="Arial Nova Cond" panose="020B0506020202020204" pitchFamily="34" charset="0"/>
            </a:endParaRPr>
          </a:p>
        </p:txBody>
      </p:sp>
      <p:sp>
        <p:nvSpPr>
          <p:cNvPr id="15" name="TextBox 14">
            <a:extLst>
              <a:ext uri="{FF2B5EF4-FFF2-40B4-BE49-F238E27FC236}">
                <a16:creationId xmlns:a16="http://schemas.microsoft.com/office/drawing/2014/main" id="{E35000BF-8A82-4DB3-5BC5-673EE5AF2029}"/>
              </a:ext>
            </a:extLst>
          </p:cNvPr>
          <p:cNvSpPr txBox="1"/>
          <p:nvPr/>
        </p:nvSpPr>
        <p:spPr>
          <a:xfrm>
            <a:off x="892790" y="4756667"/>
            <a:ext cx="3111280"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Aqui</a:t>
            </a:r>
            <a:r>
              <a:rPr lang="en-US" sz="1500">
                <a:latin typeface="Arial Nova Cond" panose="020B0506020202020204" pitchFamily="34" charset="0"/>
              </a:rPr>
              <a:t> es </a:t>
            </a:r>
            <a:r>
              <a:rPr lang="en-US" sz="1500" err="1">
                <a:latin typeface="Arial Nova Cond" panose="020B0506020202020204" pitchFamily="34" charset="0"/>
              </a:rPr>
              <a:t>donde</a:t>
            </a:r>
            <a:r>
              <a:rPr lang="en-US" sz="1500">
                <a:latin typeface="Arial Nova Cond" panose="020B0506020202020204" pitchFamily="34" charset="0"/>
              </a:rPr>
              <a:t> TU </a:t>
            </a:r>
            <a:r>
              <a:rPr lang="en-US" sz="1500" err="1">
                <a:latin typeface="Arial Nova Cond" panose="020B0506020202020204" pitchFamily="34" charset="0"/>
              </a:rPr>
              <a:t>creces</a:t>
            </a:r>
            <a:endParaRPr lang="en-US" sz="1500">
              <a:latin typeface="Arial Nova Cond" panose="020B0506020202020204" pitchFamily="34" charset="0"/>
            </a:endParaRPr>
          </a:p>
        </p:txBody>
      </p:sp>
      <p:sp>
        <p:nvSpPr>
          <p:cNvPr id="21" name="TextBox 20">
            <a:extLst>
              <a:ext uri="{FF2B5EF4-FFF2-40B4-BE49-F238E27FC236}">
                <a16:creationId xmlns:a16="http://schemas.microsoft.com/office/drawing/2014/main" id="{B8C0A594-E970-3C27-FCB8-B507A2C2D58D}"/>
              </a:ext>
            </a:extLst>
          </p:cNvPr>
          <p:cNvSpPr txBox="1"/>
          <p:nvPr/>
        </p:nvSpPr>
        <p:spPr>
          <a:xfrm>
            <a:off x="209550" y="3497442"/>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02</a:t>
            </a:r>
          </a:p>
        </p:txBody>
      </p:sp>
      <p:sp>
        <p:nvSpPr>
          <p:cNvPr id="22" name="TextBox 21">
            <a:extLst>
              <a:ext uri="{FF2B5EF4-FFF2-40B4-BE49-F238E27FC236}">
                <a16:creationId xmlns:a16="http://schemas.microsoft.com/office/drawing/2014/main" id="{5788AD67-9520-C183-85F3-5C7496148B35}"/>
              </a:ext>
            </a:extLst>
          </p:cNvPr>
          <p:cNvSpPr txBox="1"/>
          <p:nvPr/>
        </p:nvSpPr>
        <p:spPr>
          <a:xfrm>
            <a:off x="209550" y="4655487"/>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05</a:t>
            </a:r>
          </a:p>
        </p:txBody>
      </p:sp>
      <p:sp>
        <p:nvSpPr>
          <p:cNvPr id="24" name="TextBox 23">
            <a:extLst>
              <a:ext uri="{FF2B5EF4-FFF2-40B4-BE49-F238E27FC236}">
                <a16:creationId xmlns:a16="http://schemas.microsoft.com/office/drawing/2014/main" id="{CE0D9724-1F9D-162A-5C75-D36F0DE23656}"/>
              </a:ext>
            </a:extLst>
          </p:cNvPr>
          <p:cNvSpPr txBox="1"/>
          <p:nvPr/>
        </p:nvSpPr>
        <p:spPr>
          <a:xfrm>
            <a:off x="4664787" y="5301873"/>
            <a:ext cx="2623517"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Novedades</a:t>
            </a:r>
            <a:r>
              <a:rPr lang="en-US" sz="1500">
                <a:latin typeface="Arial Nova Cond" panose="020B0506020202020204" pitchFamily="34" charset="0"/>
              </a:rPr>
              <a:t> EHS</a:t>
            </a:r>
          </a:p>
        </p:txBody>
      </p:sp>
      <p:sp>
        <p:nvSpPr>
          <p:cNvPr id="26" name="TextBox 25">
            <a:extLst>
              <a:ext uri="{FF2B5EF4-FFF2-40B4-BE49-F238E27FC236}">
                <a16:creationId xmlns:a16="http://schemas.microsoft.com/office/drawing/2014/main" id="{2DE09F54-4167-5AA8-3952-2EE23AB4AEA7}"/>
              </a:ext>
            </a:extLst>
          </p:cNvPr>
          <p:cNvSpPr txBox="1"/>
          <p:nvPr/>
        </p:nvSpPr>
        <p:spPr>
          <a:xfrm>
            <a:off x="4071112" y="5220148"/>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13</a:t>
            </a:r>
          </a:p>
        </p:txBody>
      </p:sp>
      <p:sp>
        <p:nvSpPr>
          <p:cNvPr id="27" name="TextBox 26">
            <a:extLst>
              <a:ext uri="{FF2B5EF4-FFF2-40B4-BE49-F238E27FC236}">
                <a16:creationId xmlns:a16="http://schemas.microsoft.com/office/drawing/2014/main" id="{FD8079E8-2EC4-61B0-CBB3-1B5B840CA357}"/>
              </a:ext>
            </a:extLst>
          </p:cNvPr>
          <p:cNvSpPr txBox="1"/>
          <p:nvPr/>
        </p:nvSpPr>
        <p:spPr>
          <a:xfrm>
            <a:off x="818890" y="5763605"/>
            <a:ext cx="3111280" cy="553998"/>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Somos</a:t>
            </a:r>
            <a:r>
              <a:rPr lang="en-US" sz="1500">
                <a:latin typeface="Arial Nova Cond" panose="020B0506020202020204" pitchFamily="34" charset="0"/>
              </a:rPr>
              <a:t> </a:t>
            </a:r>
            <a:r>
              <a:rPr lang="en-US" sz="1500" err="1">
                <a:latin typeface="Arial Nova Cond" panose="020B0506020202020204" pitchFamily="34" charset="0"/>
              </a:rPr>
              <a:t>el</a:t>
            </a:r>
            <a:r>
              <a:rPr lang="en-US" sz="1500">
                <a:latin typeface="Arial Nova Cond" panose="020B0506020202020204" pitchFamily="34" charset="0"/>
              </a:rPr>
              <a:t> major </a:t>
            </a:r>
            <a:r>
              <a:rPr lang="en-US" sz="1500" err="1">
                <a:latin typeface="Arial Nova Cond" panose="020B0506020202020204" pitchFamily="34" charset="0"/>
              </a:rPr>
              <a:t>lugar</a:t>
            </a:r>
            <a:r>
              <a:rPr lang="en-US" sz="1500">
                <a:latin typeface="Arial Nova Cond" panose="020B0506020202020204" pitchFamily="34" charset="0"/>
              </a:rPr>
              <a:t> para </a:t>
            </a:r>
            <a:r>
              <a:rPr lang="en-US" sz="1500" err="1">
                <a:latin typeface="Arial Nova Cond" panose="020B0506020202020204" pitchFamily="34" charset="0"/>
              </a:rPr>
              <a:t>trabajar</a:t>
            </a:r>
            <a:endParaRPr lang="en-US" sz="1500">
              <a:latin typeface="Arial Nova Cond" panose="020B0506020202020204" pitchFamily="34" charset="0"/>
            </a:endParaRPr>
          </a:p>
        </p:txBody>
      </p:sp>
      <p:sp>
        <p:nvSpPr>
          <p:cNvPr id="29" name="TextBox 28">
            <a:extLst>
              <a:ext uri="{FF2B5EF4-FFF2-40B4-BE49-F238E27FC236}">
                <a16:creationId xmlns:a16="http://schemas.microsoft.com/office/drawing/2014/main" id="{ED07326A-D93A-13EE-4B70-98586DEC200F}"/>
              </a:ext>
            </a:extLst>
          </p:cNvPr>
          <p:cNvSpPr txBox="1"/>
          <p:nvPr/>
        </p:nvSpPr>
        <p:spPr>
          <a:xfrm>
            <a:off x="209550" y="5662425"/>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07</a:t>
            </a:r>
          </a:p>
        </p:txBody>
      </p:sp>
      <p:sp>
        <p:nvSpPr>
          <p:cNvPr id="30" name="TextBox 29">
            <a:extLst>
              <a:ext uri="{FF2B5EF4-FFF2-40B4-BE49-F238E27FC236}">
                <a16:creationId xmlns:a16="http://schemas.microsoft.com/office/drawing/2014/main" id="{F4B0B0EF-165D-26E9-44C2-E1BDA2F9F946}"/>
              </a:ext>
            </a:extLst>
          </p:cNvPr>
          <p:cNvSpPr txBox="1"/>
          <p:nvPr/>
        </p:nvSpPr>
        <p:spPr>
          <a:xfrm>
            <a:off x="767009" y="6876150"/>
            <a:ext cx="3111280"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Bienvenidos</a:t>
            </a:r>
            <a:endParaRPr lang="en-US" sz="1500">
              <a:latin typeface="Arial Nova Cond" panose="020B0506020202020204" pitchFamily="34" charset="0"/>
            </a:endParaRPr>
          </a:p>
        </p:txBody>
      </p:sp>
      <p:sp>
        <p:nvSpPr>
          <p:cNvPr id="32" name="TextBox 31">
            <a:extLst>
              <a:ext uri="{FF2B5EF4-FFF2-40B4-BE49-F238E27FC236}">
                <a16:creationId xmlns:a16="http://schemas.microsoft.com/office/drawing/2014/main" id="{8D0CE2FB-37D7-AFD1-3AD9-C71B58CBA556}"/>
              </a:ext>
            </a:extLst>
          </p:cNvPr>
          <p:cNvSpPr txBox="1"/>
          <p:nvPr/>
        </p:nvSpPr>
        <p:spPr>
          <a:xfrm>
            <a:off x="209550" y="6781456"/>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09</a:t>
            </a:r>
          </a:p>
        </p:txBody>
      </p:sp>
      <p:sp>
        <p:nvSpPr>
          <p:cNvPr id="33" name="TextBox 32">
            <a:extLst>
              <a:ext uri="{FF2B5EF4-FFF2-40B4-BE49-F238E27FC236}">
                <a16:creationId xmlns:a16="http://schemas.microsoft.com/office/drawing/2014/main" id="{484820AB-975F-CACC-F69C-2DED6CDDEB7F}"/>
              </a:ext>
            </a:extLst>
          </p:cNvPr>
          <p:cNvSpPr txBox="1"/>
          <p:nvPr/>
        </p:nvSpPr>
        <p:spPr>
          <a:xfrm>
            <a:off x="786464" y="8027826"/>
            <a:ext cx="3111280"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Promociones</a:t>
            </a:r>
            <a:endParaRPr lang="en-US" sz="1500">
              <a:latin typeface="Arial Nova Cond" panose="020B0506020202020204" pitchFamily="34" charset="0"/>
            </a:endParaRPr>
          </a:p>
        </p:txBody>
      </p:sp>
      <p:sp>
        <p:nvSpPr>
          <p:cNvPr id="35" name="TextBox 34">
            <a:extLst>
              <a:ext uri="{FF2B5EF4-FFF2-40B4-BE49-F238E27FC236}">
                <a16:creationId xmlns:a16="http://schemas.microsoft.com/office/drawing/2014/main" id="{D669F303-A0DE-F35F-5066-7F3D9B00D854}"/>
              </a:ext>
            </a:extLst>
          </p:cNvPr>
          <p:cNvSpPr txBox="1"/>
          <p:nvPr/>
        </p:nvSpPr>
        <p:spPr>
          <a:xfrm>
            <a:off x="209550" y="7907330"/>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10</a:t>
            </a:r>
          </a:p>
        </p:txBody>
      </p:sp>
      <p:sp>
        <p:nvSpPr>
          <p:cNvPr id="36" name="TextBox 35">
            <a:extLst>
              <a:ext uri="{FF2B5EF4-FFF2-40B4-BE49-F238E27FC236}">
                <a16:creationId xmlns:a16="http://schemas.microsoft.com/office/drawing/2014/main" id="{219D73E1-BEBB-E515-D808-04328EA19477}"/>
              </a:ext>
            </a:extLst>
          </p:cNvPr>
          <p:cNvSpPr txBox="1"/>
          <p:nvPr/>
        </p:nvSpPr>
        <p:spPr>
          <a:xfrm>
            <a:off x="4664787" y="6367173"/>
            <a:ext cx="2623517" cy="323165"/>
          </a:xfrm>
          <a:prstGeom prst="rect">
            <a:avLst/>
          </a:prstGeom>
          <a:noFill/>
        </p:spPr>
        <p:txBody>
          <a:bodyPr wrap="square" lIns="91440" tIns="45720" rIns="91440" bIns="45720" rtlCol="0" anchor="t">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a:latin typeface="Arial Nova Cond" panose="020B0506020202020204" pitchFamily="34" charset="0"/>
              </a:rPr>
              <a:t>Alta Gama</a:t>
            </a:r>
          </a:p>
        </p:txBody>
      </p:sp>
      <p:sp>
        <p:nvSpPr>
          <p:cNvPr id="38" name="TextBox 37">
            <a:extLst>
              <a:ext uri="{FF2B5EF4-FFF2-40B4-BE49-F238E27FC236}">
                <a16:creationId xmlns:a16="http://schemas.microsoft.com/office/drawing/2014/main" id="{32E35827-D3D2-4D67-4D4C-920F0FCA2F76}"/>
              </a:ext>
            </a:extLst>
          </p:cNvPr>
          <p:cNvSpPr txBox="1"/>
          <p:nvPr/>
        </p:nvSpPr>
        <p:spPr>
          <a:xfrm>
            <a:off x="4071112" y="6285449"/>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17</a:t>
            </a:r>
          </a:p>
        </p:txBody>
      </p:sp>
      <p:sp>
        <p:nvSpPr>
          <p:cNvPr id="39" name="TextBox 38">
            <a:extLst>
              <a:ext uri="{FF2B5EF4-FFF2-40B4-BE49-F238E27FC236}">
                <a16:creationId xmlns:a16="http://schemas.microsoft.com/office/drawing/2014/main" id="{18CDA2D4-5E2C-AF0E-7F27-C9159467139F}"/>
              </a:ext>
            </a:extLst>
          </p:cNvPr>
          <p:cNvSpPr txBox="1"/>
          <p:nvPr/>
        </p:nvSpPr>
        <p:spPr>
          <a:xfrm>
            <a:off x="4810393" y="7354538"/>
            <a:ext cx="2955701" cy="553998"/>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Seguimos</a:t>
            </a:r>
            <a:r>
              <a:rPr lang="en-US" sz="1500">
                <a:latin typeface="Arial Nova Cond" panose="020B0506020202020204" pitchFamily="34" charset="0"/>
              </a:rPr>
              <a:t> </a:t>
            </a:r>
            <a:r>
              <a:rPr lang="en-US" sz="1500" err="1">
                <a:latin typeface="Arial Nova Cond" panose="020B0506020202020204" pitchFamily="34" charset="0"/>
              </a:rPr>
              <a:t>Construyendo</a:t>
            </a:r>
            <a:r>
              <a:rPr lang="en-US" sz="1500">
                <a:latin typeface="Arial Nova Cond" panose="020B0506020202020204" pitchFamily="34" charset="0"/>
              </a:rPr>
              <a:t> </a:t>
            </a:r>
            <a:r>
              <a:rPr lang="en-US" sz="1500" err="1">
                <a:latin typeface="Arial Nova Cond" panose="020B0506020202020204" pitchFamily="34" charset="0"/>
              </a:rPr>
              <a:t>Futuro</a:t>
            </a:r>
            <a:endParaRPr lang="en-US" sz="1500">
              <a:latin typeface="Arial Nova Cond" panose="020B0506020202020204" pitchFamily="34" charset="0"/>
            </a:endParaRPr>
          </a:p>
        </p:txBody>
      </p:sp>
      <p:sp>
        <p:nvSpPr>
          <p:cNvPr id="41" name="TextBox 40">
            <a:extLst>
              <a:ext uri="{FF2B5EF4-FFF2-40B4-BE49-F238E27FC236}">
                <a16:creationId xmlns:a16="http://schemas.microsoft.com/office/drawing/2014/main" id="{C842FCD5-8213-DB10-1BA2-CDD3C12F0400}"/>
              </a:ext>
            </a:extLst>
          </p:cNvPr>
          <p:cNvSpPr txBox="1"/>
          <p:nvPr/>
        </p:nvSpPr>
        <p:spPr>
          <a:xfrm>
            <a:off x="4071112" y="7322335"/>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18</a:t>
            </a:r>
          </a:p>
        </p:txBody>
      </p:sp>
      <p:sp>
        <p:nvSpPr>
          <p:cNvPr id="42" name="TextBox 41">
            <a:extLst>
              <a:ext uri="{FF2B5EF4-FFF2-40B4-BE49-F238E27FC236}">
                <a16:creationId xmlns:a16="http://schemas.microsoft.com/office/drawing/2014/main" id="{BA4DA738-8C6A-7EED-B4B1-1894305AEB13}"/>
              </a:ext>
            </a:extLst>
          </p:cNvPr>
          <p:cNvSpPr txBox="1"/>
          <p:nvPr/>
        </p:nvSpPr>
        <p:spPr>
          <a:xfrm>
            <a:off x="779978" y="9037245"/>
            <a:ext cx="2452319"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Novedades</a:t>
            </a:r>
            <a:r>
              <a:rPr lang="en-US" sz="1500">
                <a:latin typeface="Arial Nova Cond" panose="020B0506020202020204" pitchFamily="34" charset="0"/>
              </a:rPr>
              <a:t> </a:t>
            </a:r>
            <a:r>
              <a:rPr lang="en-US" sz="1500" err="1">
                <a:latin typeface="Arial Nova Cond" panose="020B0506020202020204" pitchFamily="34" charset="0"/>
              </a:rPr>
              <a:t>ICare</a:t>
            </a:r>
            <a:endParaRPr lang="en-US" sz="1500">
              <a:latin typeface="Arial Nova Cond" panose="020B0506020202020204" pitchFamily="34" charset="0"/>
            </a:endParaRPr>
          </a:p>
        </p:txBody>
      </p:sp>
      <p:sp>
        <p:nvSpPr>
          <p:cNvPr id="44" name="TextBox 43">
            <a:extLst>
              <a:ext uri="{FF2B5EF4-FFF2-40B4-BE49-F238E27FC236}">
                <a16:creationId xmlns:a16="http://schemas.microsoft.com/office/drawing/2014/main" id="{5685CAB5-CA8A-933F-38BA-8B2401156AC8}"/>
              </a:ext>
            </a:extLst>
          </p:cNvPr>
          <p:cNvSpPr txBox="1"/>
          <p:nvPr/>
        </p:nvSpPr>
        <p:spPr>
          <a:xfrm>
            <a:off x="209550" y="8916611"/>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11</a:t>
            </a:r>
          </a:p>
        </p:txBody>
      </p:sp>
      <p:sp>
        <p:nvSpPr>
          <p:cNvPr id="45" name="TextBox 44">
            <a:extLst>
              <a:ext uri="{FF2B5EF4-FFF2-40B4-BE49-F238E27FC236}">
                <a16:creationId xmlns:a16="http://schemas.microsoft.com/office/drawing/2014/main" id="{CAEF9DC7-4CC3-310F-39DD-19530E777ACC}"/>
              </a:ext>
            </a:extLst>
          </p:cNvPr>
          <p:cNvSpPr txBox="1"/>
          <p:nvPr/>
        </p:nvSpPr>
        <p:spPr>
          <a:xfrm>
            <a:off x="4323192" y="3216479"/>
            <a:ext cx="1965277" cy="338554"/>
          </a:xfrm>
          <a:prstGeom prst="rect">
            <a:avLst/>
          </a:prstGeom>
          <a:noFill/>
        </p:spPr>
        <p:txBody>
          <a:bodyPr wrap="square" rtlCol="0">
            <a:spAutoFit/>
          </a:bodyPr>
          <a:lstStyle/>
          <a:p>
            <a:pPr algn="ctr"/>
            <a:r>
              <a:rPr lang="en-US" sz="1600">
                <a:solidFill>
                  <a:schemeClr val="tx1">
                    <a:lumMod val="75000"/>
                    <a:lumOff val="25000"/>
                  </a:schemeClr>
                </a:solidFill>
                <a:latin typeface="Arial" panose="020B0604020202020204" pitchFamily="34" charset="0"/>
                <a:cs typeface="Arial" panose="020B0604020202020204" pitchFamily="34" charset="0"/>
              </a:rPr>
              <a:t>FOTO</a:t>
            </a:r>
          </a:p>
        </p:txBody>
      </p:sp>
      <p:sp>
        <p:nvSpPr>
          <p:cNvPr id="2" name="TextBox 1">
            <a:extLst>
              <a:ext uri="{FF2B5EF4-FFF2-40B4-BE49-F238E27FC236}">
                <a16:creationId xmlns:a16="http://schemas.microsoft.com/office/drawing/2014/main" id="{1D197471-5789-8B14-42FF-525E86174D64}"/>
              </a:ext>
            </a:extLst>
          </p:cNvPr>
          <p:cNvSpPr txBox="1"/>
          <p:nvPr/>
        </p:nvSpPr>
        <p:spPr>
          <a:xfrm>
            <a:off x="4939047" y="8460752"/>
            <a:ext cx="2964487"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a:latin typeface="Arial Nova Cond" panose="020B0506020202020204" pitchFamily="34" charset="0"/>
              </a:rPr>
              <a:t>OPEX News</a:t>
            </a:r>
          </a:p>
        </p:txBody>
      </p:sp>
      <p:sp>
        <p:nvSpPr>
          <p:cNvPr id="3" name="TextBox 2">
            <a:extLst>
              <a:ext uri="{FF2B5EF4-FFF2-40B4-BE49-F238E27FC236}">
                <a16:creationId xmlns:a16="http://schemas.microsoft.com/office/drawing/2014/main" id="{49BA128A-2952-AA76-670A-93200638E970}"/>
              </a:ext>
            </a:extLst>
          </p:cNvPr>
          <p:cNvSpPr txBox="1"/>
          <p:nvPr/>
        </p:nvSpPr>
        <p:spPr>
          <a:xfrm>
            <a:off x="4202247" y="8346602"/>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19</a:t>
            </a:r>
          </a:p>
        </p:txBody>
      </p:sp>
      <p:sp>
        <p:nvSpPr>
          <p:cNvPr id="4" name="TextBox 3">
            <a:extLst>
              <a:ext uri="{FF2B5EF4-FFF2-40B4-BE49-F238E27FC236}">
                <a16:creationId xmlns:a16="http://schemas.microsoft.com/office/drawing/2014/main" id="{3F281F87-E3E7-FECC-ED01-8CD3828F7F37}"/>
              </a:ext>
            </a:extLst>
          </p:cNvPr>
          <p:cNvSpPr txBox="1"/>
          <p:nvPr/>
        </p:nvSpPr>
        <p:spPr>
          <a:xfrm>
            <a:off x="4887532" y="9270776"/>
            <a:ext cx="2833352" cy="553998"/>
          </a:xfrm>
          <a:prstGeom prst="rect">
            <a:avLst/>
          </a:prstGeom>
          <a:noFill/>
        </p:spPr>
        <p:txBody>
          <a:bodyPr wrap="square" lIns="91440" tIns="45720" rIns="91440" bIns="45720" rtlCol="0" anchor="t">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a:cs typeface="Arial"/>
              </a:rPr>
              <a:t>Próximas</a:t>
            </a:r>
            <a:r>
              <a:rPr lang="en-US" sz="1500">
                <a:latin typeface="Arial"/>
                <a:cs typeface="Arial"/>
              </a:rPr>
              <a:t> </a:t>
            </a:r>
            <a:r>
              <a:rPr lang="en-US" sz="1500" err="1">
                <a:latin typeface="Arial"/>
                <a:cs typeface="Arial"/>
              </a:rPr>
              <a:t>Actividades</a:t>
            </a:r>
            <a:endParaRPr lang="en-US" sz="1500">
              <a:latin typeface="Arial"/>
              <a:cs typeface="Arial"/>
            </a:endParaRPr>
          </a:p>
        </p:txBody>
      </p:sp>
      <p:sp>
        <p:nvSpPr>
          <p:cNvPr id="6" name="TextBox 5">
            <a:extLst>
              <a:ext uri="{FF2B5EF4-FFF2-40B4-BE49-F238E27FC236}">
                <a16:creationId xmlns:a16="http://schemas.microsoft.com/office/drawing/2014/main" id="{0C4C77F5-21C7-73BF-E32A-6749F927A589}"/>
              </a:ext>
            </a:extLst>
          </p:cNvPr>
          <p:cNvSpPr txBox="1"/>
          <p:nvPr/>
        </p:nvSpPr>
        <p:spPr>
          <a:xfrm>
            <a:off x="4198702" y="9175944"/>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20</a:t>
            </a:r>
          </a:p>
        </p:txBody>
      </p:sp>
      <p:pic>
        <p:nvPicPr>
          <p:cNvPr id="11" name="Picture 10" descr="A hand pointing at a button&#10;&#10;Description automatically generated">
            <a:extLst>
              <a:ext uri="{FF2B5EF4-FFF2-40B4-BE49-F238E27FC236}">
                <a16:creationId xmlns:a16="http://schemas.microsoft.com/office/drawing/2014/main" id="{151EACB3-BF33-A92F-DE19-141E22A65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4165" y="2031839"/>
            <a:ext cx="2981855" cy="2882460"/>
          </a:xfrm>
          <a:prstGeom prst="rect">
            <a:avLst/>
          </a:prstGeom>
        </p:spPr>
      </p:pic>
      <p:sp>
        <p:nvSpPr>
          <p:cNvPr id="13" name="TextBox 12">
            <a:extLst>
              <a:ext uri="{FF2B5EF4-FFF2-40B4-BE49-F238E27FC236}">
                <a16:creationId xmlns:a16="http://schemas.microsoft.com/office/drawing/2014/main" id="{EF680A13-B679-8E72-B309-14DA0A2FEFF0}"/>
              </a:ext>
            </a:extLst>
          </p:cNvPr>
          <p:cNvSpPr txBox="1"/>
          <p:nvPr/>
        </p:nvSpPr>
        <p:spPr>
          <a:xfrm>
            <a:off x="768992" y="9965295"/>
            <a:ext cx="2761985"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a:latin typeface="Arial Nova Cond" panose="020B0506020202020204" pitchFamily="34" charset="0"/>
              </a:rPr>
              <a:t>Los Heroes de EHS</a:t>
            </a:r>
          </a:p>
        </p:txBody>
      </p:sp>
      <p:sp>
        <p:nvSpPr>
          <p:cNvPr id="14" name="TextBox 13">
            <a:extLst>
              <a:ext uri="{FF2B5EF4-FFF2-40B4-BE49-F238E27FC236}">
                <a16:creationId xmlns:a16="http://schemas.microsoft.com/office/drawing/2014/main" id="{3E514D07-24B1-0BA6-79B8-234737BD0A38}"/>
              </a:ext>
            </a:extLst>
          </p:cNvPr>
          <p:cNvSpPr txBox="1"/>
          <p:nvPr/>
        </p:nvSpPr>
        <p:spPr>
          <a:xfrm>
            <a:off x="168833" y="9883570"/>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12</a:t>
            </a:r>
          </a:p>
        </p:txBody>
      </p:sp>
    </p:spTree>
    <p:extLst>
      <p:ext uri="{BB962C8B-B14F-4D97-AF65-F5344CB8AC3E}">
        <p14:creationId xmlns:p14="http://schemas.microsoft.com/office/powerpoint/2010/main" val="4164657142"/>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316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837E8480-5766-32A5-7E3E-471E6A2C5C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6822" y="74954"/>
            <a:ext cx="3245969" cy="435090"/>
          </a:xfrm>
          <a:prstGeom prst="rect">
            <a:avLst/>
          </a:prstGeom>
        </p:spPr>
      </p:pic>
      <p:sp>
        <p:nvSpPr>
          <p:cNvPr id="49" name="Rectangle 48">
            <a:extLst>
              <a:ext uri="{FF2B5EF4-FFF2-40B4-BE49-F238E27FC236}">
                <a16:creationId xmlns:a16="http://schemas.microsoft.com/office/drawing/2014/main" id="{488BB525-C83B-C5E3-5BEB-B4599D9849F3}"/>
              </a:ext>
            </a:extLst>
          </p:cNvPr>
          <p:cNvSpPr/>
          <p:nvPr/>
        </p:nvSpPr>
        <p:spPr>
          <a:xfrm>
            <a:off x="268005" y="6522852"/>
            <a:ext cx="7528056" cy="4513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115485</a:t>
            </a:r>
          </a:p>
        </p:txBody>
      </p:sp>
      <p:sp>
        <p:nvSpPr>
          <p:cNvPr id="13" name="Google Shape;638;p29">
            <a:extLst>
              <a:ext uri="{FF2B5EF4-FFF2-40B4-BE49-F238E27FC236}">
                <a16:creationId xmlns:a16="http://schemas.microsoft.com/office/drawing/2014/main" id="{62DD84B9-6B61-D6C8-3298-5843DF838860}"/>
              </a:ext>
            </a:extLst>
          </p:cNvPr>
          <p:cNvSpPr/>
          <p:nvPr/>
        </p:nvSpPr>
        <p:spPr>
          <a:xfrm>
            <a:off x="5057381" y="7548870"/>
            <a:ext cx="2269764" cy="2463850"/>
          </a:xfrm>
          <a:custGeom>
            <a:avLst/>
            <a:gdLst/>
            <a:ahLst/>
            <a:cxnLst/>
            <a:rect l="l" t="t" r="r" b="b"/>
            <a:pathLst>
              <a:path w="128360" h="140201" extrusionOk="0">
                <a:moveTo>
                  <a:pt x="64270" y="1"/>
                </a:moveTo>
                <a:cubicBezTo>
                  <a:pt x="63472" y="1"/>
                  <a:pt x="62673" y="50"/>
                  <a:pt x="61878" y="156"/>
                </a:cubicBezTo>
                <a:cubicBezTo>
                  <a:pt x="58409" y="589"/>
                  <a:pt x="55240" y="2057"/>
                  <a:pt x="52172" y="3625"/>
                </a:cubicBezTo>
                <a:cubicBezTo>
                  <a:pt x="44800" y="7494"/>
                  <a:pt x="37494" y="11564"/>
                  <a:pt x="30156" y="15534"/>
                </a:cubicBezTo>
                <a:cubicBezTo>
                  <a:pt x="18914" y="21605"/>
                  <a:pt x="4704" y="27409"/>
                  <a:pt x="2169" y="41485"/>
                </a:cubicBezTo>
                <a:cubicBezTo>
                  <a:pt x="868" y="48691"/>
                  <a:pt x="1369" y="56329"/>
                  <a:pt x="1302" y="63635"/>
                </a:cubicBezTo>
                <a:cubicBezTo>
                  <a:pt x="1202" y="70206"/>
                  <a:pt x="1168" y="76777"/>
                  <a:pt x="1068" y="83349"/>
                </a:cubicBezTo>
                <a:cubicBezTo>
                  <a:pt x="968" y="91755"/>
                  <a:pt x="1" y="99694"/>
                  <a:pt x="5405" y="106832"/>
                </a:cubicBezTo>
                <a:cubicBezTo>
                  <a:pt x="7139" y="109134"/>
                  <a:pt x="9308" y="111002"/>
                  <a:pt x="11676" y="112636"/>
                </a:cubicBezTo>
                <a:cubicBezTo>
                  <a:pt x="17880" y="116739"/>
                  <a:pt x="24352" y="120375"/>
                  <a:pt x="30756" y="124211"/>
                </a:cubicBezTo>
                <a:cubicBezTo>
                  <a:pt x="37027" y="127981"/>
                  <a:pt x="42932" y="132451"/>
                  <a:pt x="49303" y="136053"/>
                </a:cubicBezTo>
                <a:cubicBezTo>
                  <a:pt x="53747" y="138561"/>
                  <a:pt x="58488" y="140200"/>
                  <a:pt x="63428" y="140200"/>
                </a:cubicBezTo>
                <a:cubicBezTo>
                  <a:pt x="65124" y="140200"/>
                  <a:pt x="66844" y="140007"/>
                  <a:pt x="68583" y="139589"/>
                </a:cubicBezTo>
                <a:cubicBezTo>
                  <a:pt x="75788" y="137821"/>
                  <a:pt x="82193" y="133418"/>
                  <a:pt x="88498" y="129715"/>
                </a:cubicBezTo>
                <a:cubicBezTo>
                  <a:pt x="95669" y="125479"/>
                  <a:pt x="102874" y="121243"/>
                  <a:pt x="110046" y="117040"/>
                </a:cubicBezTo>
                <a:cubicBezTo>
                  <a:pt x="115250" y="113971"/>
                  <a:pt x="120921" y="110635"/>
                  <a:pt x="123956" y="105198"/>
                </a:cubicBezTo>
                <a:cubicBezTo>
                  <a:pt x="127459" y="98860"/>
                  <a:pt x="126491" y="90554"/>
                  <a:pt x="126625" y="83549"/>
                </a:cubicBezTo>
                <a:cubicBezTo>
                  <a:pt x="126758" y="75176"/>
                  <a:pt x="126925" y="66804"/>
                  <a:pt x="127058" y="58398"/>
                </a:cubicBezTo>
                <a:cubicBezTo>
                  <a:pt x="127192" y="51059"/>
                  <a:pt x="128359" y="42686"/>
                  <a:pt x="125424" y="35715"/>
                </a:cubicBezTo>
                <a:cubicBezTo>
                  <a:pt x="123122" y="30177"/>
                  <a:pt x="118352" y="26174"/>
                  <a:pt x="113482" y="22939"/>
                </a:cubicBezTo>
                <a:cubicBezTo>
                  <a:pt x="107044" y="18669"/>
                  <a:pt x="100206" y="14966"/>
                  <a:pt x="93401" y="11364"/>
                </a:cubicBezTo>
                <a:cubicBezTo>
                  <a:pt x="86596" y="7761"/>
                  <a:pt x="79625" y="3825"/>
                  <a:pt x="72286" y="1423"/>
                </a:cubicBezTo>
                <a:cubicBezTo>
                  <a:pt x="69707" y="572"/>
                  <a:pt x="66989" y="1"/>
                  <a:pt x="64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Picture 6">
            <a:extLst>
              <a:ext uri="{FF2B5EF4-FFF2-40B4-BE49-F238E27FC236}">
                <a16:creationId xmlns:a16="http://schemas.microsoft.com/office/drawing/2014/main" id="{1B7E901E-A8FB-4B98-6104-EED124C95A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783"/>
          <a:stretch/>
        </p:blipFill>
        <p:spPr bwMode="auto">
          <a:xfrm>
            <a:off x="5023399" y="7774411"/>
            <a:ext cx="2146054" cy="1970682"/>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6" name="Google Shape;638;p29">
            <a:extLst>
              <a:ext uri="{FF2B5EF4-FFF2-40B4-BE49-F238E27FC236}">
                <a16:creationId xmlns:a16="http://schemas.microsoft.com/office/drawing/2014/main" id="{85A937A2-610E-E18A-5A1A-1F621EA99FC4}"/>
              </a:ext>
            </a:extLst>
          </p:cNvPr>
          <p:cNvSpPr/>
          <p:nvPr/>
        </p:nvSpPr>
        <p:spPr>
          <a:xfrm>
            <a:off x="4923698" y="4154542"/>
            <a:ext cx="2269764" cy="2463850"/>
          </a:xfrm>
          <a:custGeom>
            <a:avLst/>
            <a:gdLst/>
            <a:ahLst/>
            <a:cxnLst/>
            <a:rect l="l" t="t" r="r" b="b"/>
            <a:pathLst>
              <a:path w="128360" h="140201" extrusionOk="0">
                <a:moveTo>
                  <a:pt x="64270" y="1"/>
                </a:moveTo>
                <a:cubicBezTo>
                  <a:pt x="63472" y="1"/>
                  <a:pt x="62673" y="50"/>
                  <a:pt x="61878" y="156"/>
                </a:cubicBezTo>
                <a:cubicBezTo>
                  <a:pt x="58409" y="589"/>
                  <a:pt x="55240" y="2057"/>
                  <a:pt x="52172" y="3625"/>
                </a:cubicBezTo>
                <a:cubicBezTo>
                  <a:pt x="44800" y="7494"/>
                  <a:pt x="37494" y="11564"/>
                  <a:pt x="30156" y="15534"/>
                </a:cubicBezTo>
                <a:cubicBezTo>
                  <a:pt x="18914" y="21605"/>
                  <a:pt x="4704" y="27409"/>
                  <a:pt x="2169" y="41485"/>
                </a:cubicBezTo>
                <a:cubicBezTo>
                  <a:pt x="868" y="48691"/>
                  <a:pt x="1369" y="56329"/>
                  <a:pt x="1302" y="63635"/>
                </a:cubicBezTo>
                <a:cubicBezTo>
                  <a:pt x="1202" y="70206"/>
                  <a:pt x="1168" y="76777"/>
                  <a:pt x="1068" y="83349"/>
                </a:cubicBezTo>
                <a:cubicBezTo>
                  <a:pt x="968" y="91755"/>
                  <a:pt x="1" y="99694"/>
                  <a:pt x="5405" y="106832"/>
                </a:cubicBezTo>
                <a:cubicBezTo>
                  <a:pt x="7139" y="109134"/>
                  <a:pt x="9308" y="111002"/>
                  <a:pt x="11676" y="112636"/>
                </a:cubicBezTo>
                <a:cubicBezTo>
                  <a:pt x="17880" y="116739"/>
                  <a:pt x="24352" y="120375"/>
                  <a:pt x="30756" y="124211"/>
                </a:cubicBezTo>
                <a:cubicBezTo>
                  <a:pt x="37027" y="127981"/>
                  <a:pt x="42932" y="132451"/>
                  <a:pt x="49303" y="136053"/>
                </a:cubicBezTo>
                <a:cubicBezTo>
                  <a:pt x="53747" y="138561"/>
                  <a:pt x="58488" y="140200"/>
                  <a:pt x="63428" y="140200"/>
                </a:cubicBezTo>
                <a:cubicBezTo>
                  <a:pt x="65124" y="140200"/>
                  <a:pt x="66844" y="140007"/>
                  <a:pt x="68583" y="139589"/>
                </a:cubicBezTo>
                <a:cubicBezTo>
                  <a:pt x="75788" y="137821"/>
                  <a:pt x="82193" y="133418"/>
                  <a:pt x="88498" y="129715"/>
                </a:cubicBezTo>
                <a:cubicBezTo>
                  <a:pt x="95669" y="125479"/>
                  <a:pt x="102874" y="121243"/>
                  <a:pt x="110046" y="117040"/>
                </a:cubicBezTo>
                <a:cubicBezTo>
                  <a:pt x="115250" y="113971"/>
                  <a:pt x="120921" y="110635"/>
                  <a:pt x="123956" y="105198"/>
                </a:cubicBezTo>
                <a:cubicBezTo>
                  <a:pt x="127459" y="98860"/>
                  <a:pt x="126491" y="90554"/>
                  <a:pt x="126625" y="83549"/>
                </a:cubicBezTo>
                <a:cubicBezTo>
                  <a:pt x="126758" y="75176"/>
                  <a:pt x="126925" y="66804"/>
                  <a:pt x="127058" y="58398"/>
                </a:cubicBezTo>
                <a:cubicBezTo>
                  <a:pt x="127192" y="51059"/>
                  <a:pt x="128359" y="42686"/>
                  <a:pt x="125424" y="35715"/>
                </a:cubicBezTo>
                <a:cubicBezTo>
                  <a:pt x="123122" y="30177"/>
                  <a:pt x="118352" y="26174"/>
                  <a:pt x="113482" y="22939"/>
                </a:cubicBezTo>
                <a:cubicBezTo>
                  <a:pt x="107044" y="18669"/>
                  <a:pt x="100206" y="14966"/>
                  <a:pt x="93401" y="11364"/>
                </a:cubicBezTo>
                <a:cubicBezTo>
                  <a:pt x="86596" y="7761"/>
                  <a:pt x="79625" y="3825"/>
                  <a:pt x="72286" y="1423"/>
                </a:cubicBezTo>
                <a:cubicBezTo>
                  <a:pt x="69707" y="572"/>
                  <a:pt x="66989" y="1"/>
                  <a:pt x="64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a:extLst>
              <a:ext uri="{FF2B5EF4-FFF2-40B4-BE49-F238E27FC236}">
                <a16:creationId xmlns:a16="http://schemas.microsoft.com/office/drawing/2014/main" id="{B7EFB751-A7DE-C698-2C4D-3A69744834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681" y="4392800"/>
            <a:ext cx="2109336" cy="1937127"/>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24" name="Google Shape;638;p29">
            <a:extLst>
              <a:ext uri="{FF2B5EF4-FFF2-40B4-BE49-F238E27FC236}">
                <a16:creationId xmlns:a16="http://schemas.microsoft.com/office/drawing/2014/main" id="{3C4126D3-42D6-1BD7-7672-E10A360F1840}"/>
              </a:ext>
            </a:extLst>
          </p:cNvPr>
          <p:cNvSpPr/>
          <p:nvPr/>
        </p:nvSpPr>
        <p:spPr>
          <a:xfrm>
            <a:off x="4973250" y="992086"/>
            <a:ext cx="2269764" cy="2475625"/>
          </a:xfrm>
          <a:custGeom>
            <a:avLst/>
            <a:gdLst/>
            <a:ahLst/>
            <a:cxnLst/>
            <a:rect l="l" t="t" r="r" b="b"/>
            <a:pathLst>
              <a:path w="128360" h="140201" extrusionOk="0">
                <a:moveTo>
                  <a:pt x="64270" y="1"/>
                </a:moveTo>
                <a:cubicBezTo>
                  <a:pt x="63472" y="1"/>
                  <a:pt x="62673" y="50"/>
                  <a:pt x="61878" y="156"/>
                </a:cubicBezTo>
                <a:cubicBezTo>
                  <a:pt x="58409" y="589"/>
                  <a:pt x="55240" y="2057"/>
                  <a:pt x="52172" y="3625"/>
                </a:cubicBezTo>
                <a:cubicBezTo>
                  <a:pt x="44800" y="7494"/>
                  <a:pt x="37494" y="11564"/>
                  <a:pt x="30156" y="15534"/>
                </a:cubicBezTo>
                <a:cubicBezTo>
                  <a:pt x="18914" y="21605"/>
                  <a:pt x="4704" y="27409"/>
                  <a:pt x="2169" y="41485"/>
                </a:cubicBezTo>
                <a:cubicBezTo>
                  <a:pt x="868" y="48691"/>
                  <a:pt x="1369" y="56329"/>
                  <a:pt x="1302" y="63635"/>
                </a:cubicBezTo>
                <a:cubicBezTo>
                  <a:pt x="1202" y="70206"/>
                  <a:pt x="1168" y="76777"/>
                  <a:pt x="1068" y="83349"/>
                </a:cubicBezTo>
                <a:cubicBezTo>
                  <a:pt x="968" y="91755"/>
                  <a:pt x="1" y="99694"/>
                  <a:pt x="5405" y="106832"/>
                </a:cubicBezTo>
                <a:cubicBezTo>
                  <a:pt x="7139" y="109134"/>
                  <a:pt x="9308" y="111002"/>
                  <a:pt x="11676" y="112636"/>
                </a:cubicBezTo>
                <a:cubicBezTo>
                  <a:pt x="17880" y="116739"/>
                  <a:pt x="24352" y="120375"/>
                  <a:pt x="30756" y="124211"/>
                </a:cubicBezTo>
                <a:cubicBezTo>
                  <a:pt x="37027" y="127981"/>
                  <a:pt x="42932" y="132451"/>
                  <a:pt x="49303" y="136053"/>
                </a:cubicBezTo>
                <a:cubicBezTo>
                  <a:pt x="53747" y="138561"/>
                  <a:pt x="58488" y="140200"/>
                  <a:pt x="63428" y="140200"/>
                </a:cubicBezTo>
                <a:cubicBezTo>
                  <a:pt x="65124" y="140200"/>
                  <a:pt x="66844" y="140007"/>
                  <a:pt x="68583" y="139589"/>
                </a:cubicBezTo>
                <a:cubicBezTo>
                  <a:pt x="75788" y="137821"/>
                  <a:pt x="82193" y="133418"/>
                  <a:pt x="88498" y="129715"/>
                </a:cubicBezTo>
                <a:cubicBezTo>
                  <a:pt x="95669" y="125479"/>
                  <a:pt x="102874" y="121243"/>
                  <a:pt x="110046" y="117040"/>
                </a:cubicBezTo>
                <a:cubicBezTo>
                  <a:pt x="115250" y="113971"/>
                  <a:pt x="120921" y="110635"/>
                  <a:pt x="123956" y="105198"/>
                </a:cubicBezTo>
                <a:cubicBezTo>
                  <a:pt x="127459" y="98860"/>
                  <a:pt x="126491" y="90554"/>
                  <a:pt x="126625" y="83549"/>
                </a:cubicBezTo>
                <a:cubicBezTo>
                  <a:pt x="126758" y="75176"/>
                  <a:pt x="126925" y="66804"/>
                  <a:pt x="127058" y="58398"/>
                </a:cubicBezTo>
                <a:cubicBezTo>
                  <a:pt x="127192" y="51059"/>
                  <a:pt x="128359" y="42686"/>
                  <a:pt x="125424" y="35715"/>
                </a:cubicBezTo>
                <a:cubicBezTo>
                  <a:pt x="123122" y="30177"/>
                  <a:pt x="118352" y="26174"/>
                  <a:pt x="113482" y="22939"/>
                </a:cubicBezTo>
                <a:cubicBezTo>
                  <a:pt x="107044" y="18669"/>
                  <a:pt x="100206" y="14966"/>
                  <a:pt x="93401" y="11364"/>
                </a:cubicBezTo>
                <a:cubicBezTo>
                  <a:pt x="86596" y="7761"/>
                  <a:pt x="79625" y="3825"/>
                  <a:pt x="72286" y="1423"/>
                </a:cubicBezTo>
                <a:cubicBezTo>
                  <a:pt x="69707" y="572"/>
                  <a:pt x="66989" y="1"/>
                  <a:pt x="64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6A5B9225-E30E-0943-BBE3-EAC2BA64D711}"/>
              </a:ext>
            </a:extLst>
          </p:cNvPr>
          <p:cNvSpPr txBox="1"/>
          <p:nvPr/>
        </p:nvSpPr>
        <p:spPr>
          <a:xfrm>
            <a:off x="244345" y="39979"/>
            <a:ext cx="3220239" cy="553998"/>
          </a:xfrm>
          <a:prstGeom prst="rect">
            <a:avLst/>
          </a:prstGeom>
          <a:noFill/>
        </p:spPr>
        <p:txBody>
          <a:bodyPr wrap="square">
            <a:spAutoFit/>
          </a:bodyPr>
          <a:lstStyle/>
          <a:p>
            <a:r>
              <a:rPr lang="es-DO" sz="3000" b="1" spc="300">
                <a:solidFill>
                  <a:schemeClr val="bg1"/>
                </a:solidFill>
                <a:latin typeface="Arial" panose="020B0604020202020204" pitchFamily="34" charset="0"/>
                <a:cs typeface="Arial" panose="020B0604020202020204" pitchFamily="34" charset="0"/>
              </a:rPr>
              <a:t>SEGUIMOS…</a:t>
            </a:r>
            <a:endParaRPr lang="en-US" sz="3000" b="1" spc="30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FDBD9FB-D5F7-FDC9-AF90-612A002320D1}"/>
              </a:ext>
            </a:extLst>
          </p:cNvPr>
          <p:cNvSpPr txBox="1"/>
          <p:nvPr/>
        </p:nvSpPr>
        <p:spPr>
          <a:xfrm>
            <a:off x="1044623" y="386033"/>
            <a:ext cx="3045349" cy="400110"/>
          </a:xfrm>
          <a:prstGeom prst="rect">
            <a:avLst/>
          </a:prstGeom>
          <a:noFill/>
        </p:spPr>
        <p:txBody>
          <a:bodyPr wrap="square">
            <a:spAutoFit/>
          </a:bodyPr>
          <a:lstStyle/>
          <a:p>
            <a:r>
              <a:rPr lang="es-DO" sz="2000">
                <a:solidFill>
                  <a:srgbClr val="00B0F0"/>
                </a:solidFill>
                <a:latin typeface="Bahnschrift SemiCondensed" panose="020B0502040204020203" pitchFamily="34" charset="0"/>
                <a:cs typeface="Arial" panose="020B0604020202020204" pitchFamily="34" charset="0"/>
              </a:rPr>
              <a:t>Construyendo Futuro</a:t>
            </a:r>
            <a:endParaRPr lang="en-US" sz="2000">
              <a:solidFill>
                <a:srgbClr val="00B0F0"/>
              </a:solidFill>
              <a:latin typeface="Bahnschrift SemiCondensed" panose="020B0502040204020203" pitchFamily="34" charset="0"/>
              <a:cs typeface="Arial" panose="020B0604020202020204" pitchFamily="34" charset="0"/>
            </a:endParaRPr>
          </a:p>
        </p:txBody>
      </p:sp>
      <p:sp>
        <p:nvSpPr>
          <p:cNvPr id="31" name="Google Shape;676;p29">
            <a:extLst>
              <a:ext uri="{FF2B5EF4-FFF2-40B4-BE49-F238E27FC236}">
                <a16:creationId xmlns:a16="http://schemas.microsoft.com/office/drawing/2014/main" id="{E1DC48FD-596D-8C50-36AF-2C10DA65D26C}"/>
              </a:ext>
            </a:extLst>
          </p:cNvPr>
          <p:cNvSpPr txBox="1"/>
          <p:nvPr/>
        </p:nvSpPr>
        <p:spPr>
          <a:xfrm>
            <a:off x="4679144" y="3865022"/>
            <a:ext cx="2825150" cy="302552"/>
          </a:xfrm>
          <a:prstGeom prst="rect">
            <a:avLst/>
          </a:prstGeom>
          <a:noFill/>
          <a:ln>
            <a:noFill/>
          </a:ln>
        </p:spPr>
        <p:txBody>
          <a:bodyPr spcFirstLastPara="1" wrap="square" lIns="121900" tIns="121900" rIns="121900" bIns="121900" anchor="ctr" anchorCtr="0">
            <a:noAutofit/>
          </a:bodyPr>
          <a:lstStyle/>
          <a:p>
            <a:pPr algn="ctr" defTabSz="905381">
              <a:defRPr/>
            </a:pPr>
            <a:r>
              <a:rPr lang="es-DO" sz="1600" b="1">
                <a:ea typeface="Lato" charset="0"/>
                <a:cs typeface="Lato" charset="0"/>
              </a:rPr>
              <a:t>Standard-bore Sets EXT003​</a:t>
            </a:r>
          </a:p>
        </p:txBody>
      </p:sp>
      <p:sp>
        <p:nvSpPr>
          <p:cNvPr id="35" name="Google Shape;641;p29">
            <a:extLst>
              <a:ext uri="{FF2B5EF4-FFF2-40B4-BE49-F238E27FC236}">
                <a16:creationId xmlns:a16="http://schemas.microsoft.com/office/drawing/2014/main" id="{857B5697-78DB-8004-D812-1388C13B3CC3}"/>
              </a:ext>
            </a:extLst>
          </p:cNvPr>
          <p:cNvSpPr/>
          <p:nvPr/>
        </p:nvSpPr>
        <p:spPr>
          <a:xfrm>
            <a:off x="4859540" y="1067352"/>
            <a:ext cx="2269746" cy="2350113"/>
          </a:xfrm>
          <a:custGeom>
            <a:avLst/>
            <a:gdLst/>
            <a:ahLst/>
            <a:cxnLst/>
            <a:rect l="l" t="t" r="r" b="b"/>
            <a:pathLst>
              <a:path w="128359" h="140215" extrusionOk="0">
                <a:moveTo>
                  <a:pt x="64315" y="1325"/>
                </a:moveTo>
                <a:cubicBezTo>
                  <a:pt x="71321" y="1325"/>
                  <a:pt x="78044" y="5117"/>
                  <a:pt x="84160" y="8128"/>
                </a:cubicBezTo>
                <a:cubicBezTo>
                  <a:pt x="90932" y="11464"/>
                  <a:pt x="97603" y="15033"/>
                  <a:pt x="104141" y="18803"/>
                </a:cubicBezTo>
                <a:cubicBezTo>
                  <a:pt x="109645" y="22005"/>
                  <a:pt x="115516" y="25207"/>
                  <a:pt x="119953" y="29877"/>
                </a:cubicBezTo>
                <a:cubicBezTo>
                  <a:pt x="125190" y="35381"/>
                  <a:pt x="126024" y="42086"/>
                  <a:pt x="125924" y="49391"/>
                </a:cubicBezTo>
                <a:cubicBezTo>
                  <a:pt x="125823" y="57030"/>
                  <a:pt x="125657"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4" y="119908"/>
                  <a:pt x="96369" y="123544"/>
                </a:cubicBezTo>
                <a:cubicBezTo>
                  <a:pt x="90031" y="127280"/>
                  <a:pt x="83760" y="131216"/>
                  <a:pt x="77255" y="134686"/>
                </a:cubicBezTo>
                <a:cubicBezTo>
                  <a:pt x="72642" y="137133"/>
                  <a:pt x="67846" y="138867"/>
                  <a:pt x="62867" y="138867"/>
                </a:cubicBezTo>
                <a:cubicBezTo>
                  <a:pt x="60790" y="138867"/>
                  <a:pt x="58681" y="138565"/>
                  <a:pt x="56541" y="137888"/>
                </a:cubicBezTo>
                <a:cubicBezTo>
                  <a:pt x="49936" y="135786"/>
                  <a:pt x="44432" y="131283"/>
                  <a:pt x="38695" y="127580"/>
                </a:cubicBezTo>
                <a:cubicBezTo>
                  <a:pt x="32890" y="123811"/>
                  <a:pt x="26853" y="120409"/>
                  <a:pt x="20949" y="116873"/>
                </a:cubicBezTo>
                <a:cubicBezTo>
                  <a:pt x="18046" y="115138"/>
                  <a:pt x="15144" y="113370"/>
                  <a:pt x="12342" y="111502"/>
                </a:cubicBezTo>
                <a:cubicBezTo>
                  <a:pt x="5704" y="106966"/>
                  <a:pt x="2002" y="100094"/>
                  <a:pt x="2302" y="92055"/>
                </a:cubicBezTo>
                <a:cubicBezTo>
                  <a:pt x="2736" y="79179"/>
                  <a:pt x="2569" y="66237"/>
                  <a:pt x="2769" y="53327"/>
                </a:cubicBezTo>
                <a:cubicBezTo>
                  <a:pt x="2869" y="46356"/>
                  <a:pt x="2802" y="39050"/>
                  <a:pt x="6972" y="33113"/>
                </a:cubicBezTo>
                <a:cubicBezTo>
                  <a:pt x="10608" y="27909"/>
                  <a:pt x="16279" y="24607"/>
                  <a:pt x="21716" y="21605"/>
                </a:cubicBezTo>
                <a:cubicBezTo>
                  <a:pt x="28320" y="18002"/>
                  <a:pt x="34959" y="14433"/>
                  <a:pt x="41597" y="10864"/>
                </a:cubicBezTo>
                <a:cubicBezTo>
                  <a:pt x="44999" y="9029"/>
                  <a:pt x="48401" y="7161"/>
                  <a:pt x="51837" y="5326"/>
                </a:cubicBezTo>
                <a:cubicBezTo>
                  <a:pt x="55240" y="3492"/>
                  <a:pt x="58842" y="1724"/>
                  <a:pt x="62745" y="1390"/>
                </a:cubicBezTo>
                <a:cubicBezTo>
                  <a:pt x="63270" y="1346"/>
                  <a:pt x="63793" y="1325"/>
                  <a:pt x="64315"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4" y="27409"/>
                  <a:pt x="2168" y="41486"/>
                </a:cubicBezTo>
                <a:cubicBezTo>
                  <a:pt x="901" y="48691"/>
                  <a:pt x="1401" y="56329"/>
                  <a:pt x="1301" y="63635"/>
                </a:cubicBezTo>
                <a:cubicBezTo>
                  <a:pt x="1234" y="70206"/>
                  <a:pt x="1168" y="76777"/>
                  <a:pt x="1101" y="83349"/>
                </a:cubicBezTo>
                <a:cubicBezTo>
                  <a:pt x="968"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9"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4" y="140214"/>
                  <a:pt x="66870" y="140017"/>
                  <a:pt x="68616" y="139589"/>
                </a:cubicBezTo>
                <a:cubicBezTo>
                  <a:pt x="75821" y="137854"/>
                  <a:pt x="82192" y="133418"/>
                  <a:pt x="88497" y="129715"/>
                </a:cubicBezTo>
                <a:cubicBezTo>
                  <a:pt x="95702" y="125479"/>
                  <a:pt x="102874" y="121276"/>
                  <a:pt x="110079" y="117040"/>
                </a:cubicBezTo>
                <a:cubicBezTo>
                  <a:pt x="115283" y="113971"/>
                  <a:pt x="120953" y="110668"/>
                  <a:pt x="123955" y="105198"/>
                </a:cubicBezTo>
                <a:cubicBezTo>
                  <a:pt x="127491" y="98860"/>
                  <a:pt x="126524" y="90554"/>
                  <a:pt x="126624" y="83582"/>
                </a:cubicBezTo>
                <a:cubicBezTo>
                  <a:pt x="126791" y="75176"/>
                  <a:pt x="126924" y="66804"/>
                  <a:pt x="127091" y="58398"/>
                </a:cubicBezTo>
                <a:cubicBezTo>
                  <a:pt x="127224" y="51059"/>
                  <a:pt x="128359" y="42686"/>
                  <a:pt x="125457" y="35715"/>
                </a:cubicBezTo>
                <a:cubicBezTo>
                  <a:pt x="123122" y="30177"/>
                  <a:pt x="118385" y="26208"/>
                  <a:pt x="113481" y="22939"/>
                </a:cubicBezTo>
                <a:cubicBezTo>
                  <a:pt x="107077" y="18669"/>
                  <a:pt x="100239" y="14967"/>
                  <a:pt x="93434" y="11364"/>
                </a:cubicBezTo>
                <a:cubicBezTo>
                  <a:pt x="86629" y="7761"/>
                  <a:pt x="79624" y="3825"/>
                  <a:pt x="72285" y="1423"/>
                </a:cubicBezTo>
                <a:cubicBezTo>
                  <a:pt x="69707" y="573"/>
                  <a:pt x="67008" y="1"/>
                  <a:pt x="64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2;p29">
            <a:extLst>
              <a:ext uri="{FF2B5EF4-FFF2-40B4-BE49-F238E27FC236}">
                <a16:creationId xmlns:a16="http://schemas.microsoft.com/office/drawing/2014/main" id="{9AD0C0C6-E973-0C36-B116-29E225C81894}"/>
              </a:ext>
            </a:extLst>
          </p:cNvPr>
          <p:cNvSpPr/>
          <p:nvPr/>
        </p:nvSpPr>
        <p:spPr>
          <a:xfrm>
            <a:off x="5146941" y="1227707"/>
            <a:ext cx="1860991" cy="1943830"/>
          </a:xfrm>
          <a:custGeom>
            <a:avLst/>
            <a:gdLst/>
            <a:ahLst/>
            <a:cxnLst/>
            <a:rect l="l" t="t" r="r" b="b"/>
            <a:pathLst>
              <a:path w="105243" h="115975" extrusionOk="0">
                <a:moveTo>
                  <a:pt x="51011" y="1469"/>
                </a:moveTo>
                <a:cubicBezTo>
                  <a:pt x="56111" y="1469"/>
                  <a:pt x="60902" y="4640"/>
                  <a:pt x="65581" y="7041"/>
                </a:cubicBezTo>
                <a:cubicBezTo>
                  <a:pt x="71819" y="10244"/>
                  <a:pt x="78090" y="13446"/>
                  <a:pt x="84327" y="16648"/>
                </a:cubicBezTo>
                <a:cubicBezTo>
                  <a:pt x="89264" y="19183"/>
                  <a:pt x="94868" y="21418"/>
                  <a:pt x="98771" y="25488"/>
                </a:cubicBezTo>
                <a:cubicBezTo>
                  <a:pt x="103441" y="30325"/>
                  <a:pt x="103208" y="37063"/>
                  <a:pt x="103174" y="43367"/>
                </a:cubicBezTo>
                <a:cubicBezTo>
                  <a:pt x="103141" y="50306"/>
                  <a:pt x="103108"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8" y="110249"/>
                  <a:pt x="60310" y="114085"/>
                  <a:pt x="53839" y="114618"/>
                </a:cubicBezTo>
                <a:cubicBezTo>
                  <a:pt x="53336" y="114659"/>
                  <a:pt x="52836" y="114678"/>
                  <a:pt x="52341" y="114678"/>
                </a:cubicBezTo>
                <a:cubicBezTo>
                  <a:pt x="47090" y="114678"/>
                  <a:pt x="42278" y="112494"/>
                  <a:pt x="37828" y="109782"/>
                </a:cubicBezTo>
                <a:cubicBezTo>
                  <a:pt x="32857" y="106746"/>
                  <a:pt x="28221" y="103244"/>
                  <a:pt x="23084" y="100475"/>
                </a:cubicBezTo>
                <a:cubicBezTo>
                  <a:pt x="18314"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9"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5"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8" y="42934"/>
                </a:cubicBezTo>
                <a:cubicBezTo>
                  <a:pt x="501" y="51473"/>
                  <a:pt x="1"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6" y="100975"/>
                  <a:pt x="26586" y="103911"/>
                  <a:pt x="31857" y="107447"/>
                </a:cubicBezTo>
                <a:cubicBezTo>
                  <a:pt x="36660" y="110682"/>
                  <a:pt x="41597" y="114118"/>
                  <a:pt x="47334" y="115452"/>
                </a:cubicBezTo>
                <a:cubicBezTo>
                  <a:pt x="48893" y="115808"/>
                  <a:pt x="50437" y="115974"/>
                  <a:pt x="51963"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5" y="90434"/>
                </a:cubicBezTo>
                <a:cubicBezTo>
                  <a:pt x="103441" y="86498"/>
                  <a:pt x="104242" y="80828"/>
                  <a:pt x="104342" y="75123"/>
                </a:cubicBezTo>
                <a:cubicBezTo>
                  <a:pt x="104442" y="67718"/>
                  <a:pt x="104408" y="60313"/>
                  <a:pt x="104442" y="52908"/>
                </a:cubicBezTo>
                <a:cubicBezTo>
                  <a:pt x="104475" y="46303"/>
                  <a:pt x="105242" y="39198"/>
                  <a:pt x="103908" y="32693"/>
                </a:cubicBezTo>
                <a:cubicBezTo>
                  <a:pt x="102741" y="27022"/>
                  <a:pt x="98938" y="23153"/>
                  <a:pt x="94101" y="20284"/>
                </a:cubicBezTo>
                <a:cubicBezTo>
                  <a:pt x="88030" y="16682"/>
                  <a:pt x="81525" y="13746"/>
                  <a:pt x="75221" y="10511"/>
                </a:cubicBezTo>
                <a:lnTo>
                  <a:pt x="65047" y="5307"/>
                </a:lnTo>
                <a:cubicBezTo>
                  <a:pt x="62112" y="3806"/>
                  <a:pt x="59176" y="2105"/>
                  <a:pt x="56041" y="937"/>
                </a:cubicBezTo>
                <a:cubicBezTo>
                  <a:pt x="54427" y="347"/>
                  <a:pt x="52778" y="0"/>
                  <a:pt x="5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TextBox 36">
            <a:extLst>
              <a:ext uri="{FF2B5EF4-FFF2-40B4-BE49-F238E27FC236}">
                <a16:creationId xmlns:a16="http://schemas.microsoft.com/office/drawing/2014/main" id="{47FD6B26-A764-7A4F-C313-DB2D306D8608}"/>
              </a:ext>
            </a:extLst>
          </p:cNvPr>
          <p:cNvSpPr txBox="1"/>
          <p:nvPr/>
        </p:nvSpPr>
        <p:spPr>
          <a:xfrm>
            <a:off x="4662614" y="87781"/>
            <a:ext cx="3504481" cy="400110"/>
          </a:xfrm>
          <a:prstGeom prst="rect">
            <a:avLst/>
          </a:prstGeom>
          <a:noFill/>
        </p:spPr>
        <p:txBody>
          <a:bodyPr wrap="square" rtlCol="0">
            <a:spAutoFit/>
          </a:bodyPr>
          <a:lstStyle/>
          <a:p>
            <a:r>
              <a:rPr lang="es-DO" sz="2000" b="1">
                <a:solidFill>
                  <a:schemeClr val="bg1"/>
                </a:solidFill>
              </a:rPr>
              <a:t>Proyectos Completados</a:t>
            </a:r>
          </a:p>
        </p:txBody>
      </p:sp>
      <p:sp>
        <p:nvSpPr>
          <p:cNvPr id="30" name="Google Shape;674;p29">
            <a:extLst>
              <a:ext uri="{FF2B5EF4-FFF2-40B4-BE49-F238E27FC236}">
                <a16:creationId xmlns:a16="http://schemas.microsoft.com/office/drawing/2014/main" id="{D221950E-692E-EC90-63AB-6335F9F579EA}"/>
              </a:ext>
            </a:extLst>
          </p:cNvPr>
          <p:cNvSpPr txBox="1"/>
          <p:nvPr/>
        </p:nvSpPr>
        <p:spPr>
          <a:xfrm>
            <a:off x="4358119" y="613145"/>
            <a:ext cx="3414281" cy="390783"/>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s-DO" sz="1600" b="1">
                <a:solidFill>
                  <a:schemeClr val="bg1"/>
                </a:solidFill>
                <a:ea typeface="Lato" charset="0"/>
                <a:cs typeface="Lato" charset="0"/>
              </a:rPr>
              <a:t>Proyecto Reemplazo de Canoas​</a:t>
            </a:r>
            <a:endParaRPr sz="1600" b="1">
              <a:solidFill>
                <a:schemeClr val="bg1"/>
              </a:solidFill>
              <a:ea typeface="Lato" charset="0"/>
              <a:cs typeface="Lato" charset="0"/>
              <a:sym typeface="Roboto"/>
            </a:endParaRPr>
          </a:p>
        </p:txBody>
      </p:sp>
      <p:sp>
        <p:nvSpPr>
          <p:cNvPr id="110" name="Rectangle 109">
            <a:extLst>
              <a:ext uri="{FF2B5EF4-FFF2-40B4-BE49-F238E27FC236}">
                <a16:creationId xmlns:a16="http://schemas.microsoft.com/office/drawing/2014/main" id="{2F1AC0DB-0D73-5032-D426-F489A6ECE606}"/>
              </a:ext>
            </a:extLst>
          </p:cNvPr>
          <p:cNvSpPr/>
          <p:nvPr/>
        </p:nvSpPr>
        <p:spPr>
          <a:xfrm>
            <a:off x="78093" y="5141069"/>
            <a:ext cx="108000" cy="9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1" name="Rectangle 110">
            <a:extLst>
              <a:ext uri="{FF2B5EF4-FFF2-40B4-BE49-F238E27FC236}">
                <a16:creationId xmlns:a16="http://schemas.microsoft.com/office/drawing/2014/main" id="{17341489-EEB3-E04C-3690-F25BA438D6C2}"/>
              </a:ext>
            </a:extLst>
          </p:cNvPr>
          <p:cNvSpPr/>
          <p:nvPr/>
        </p:nvSpPr>
        <p:spPr>
          <a:xfrm>
            <a:off x="78093" y="6253995"/>
            <a:ext cx="108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2" name="Rectangle 111">
            <a:extLst>
              <a:ext uri="{FF2B5EF4-FFF2-40B4-BE49-F238E27FC236}">
                <a16:creationId xmlns:a16="http://schemas.microsoft.com/office/drawing/2014/main" id="{510E7C76-411A-2715-C94B-CCDD741E3C8F}"/>
              </a:ext>
            </a:extLst>
          </p:cNvPr>
          <p:cNvSpPr/>
          <p:nvPr/>
        </p:nvSpPr>
        <p:spPr>
          <a:xfrm>
            <a:off x="78247" y="7247771"/>
            <a:ext cx="108000" cy="90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3" name="Rectangle 112">
            <a:extLst>
              <a:ext uri="{FF2B5EF4-FFF2-40B4-BE49-F238E27FC236}">
                <a16:creationId xmlns:a16="http://schemas.microsoft.com/office/drawing/2014/main" id="{FD3A2F16-5D8E-4C77-2701-6C159A63CC8D}"/>
              </a:ext>
            </a:extLst>
          </p:cNvPr>
          <p:cNvSpPr/>
          <p:nvPr/>
        </p:nvSpPr>
        <p:spPr>
          <a:xfrm>
            <a:off x="78247" y="8360698"/>
            <a:ext cx="108000" cy="90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6" name="Rectangle 115">
            <a:extLst>
              <a:ext uri="{FF2B5EF4-FFF2-40B4-BE49-F238E27FC236}">
                <a16:creationId xmlns:a16="http://schemas.microsoft.com/office/drawing/2014/main" id="{E8D66188-C8FA-ADE2-4D77-B2A673B70A45}"/>
              </a:ext>
            </a:extLst>
          </p:cNvPr>
          <p:cNvSpPr/>
          <p:nvPr/>
        </p:nvSpPr>
        <p:spPr>
          <a:xfrm>
            <a:off x="65488" y="9427647"/>
            <a:ext cx="108000" cy="9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1" name="Right Triangle 120">
            <a:extLst>
              <a:ext uri="{FF2B5EF4-FFF2-40B4-BE49-F238E27FC236}">
                <a16:creationId xmlns:a16="http://schemas.microsoft.com/office/drawing/2014/main" id="{07A08313-0B70-74EC-269B-5DB793CB95F9}"/>
              </a:ext>
            </a:extLst>
          </p:cNvPr>
          <p:cNvSpPr/>
          <p:nvPr/>
        </p:nvSpPr>
        <p:spPr>
          <a:xfrm rot="16200000">
            <a:off x="6183718" y="9391150"/>
            <a:ext cx="749894" cy="2413406"/>
          </a:xfrm>
          <a:prstGeom prst="rtTriangle">
            <a:avLst/>
          </a:prstGeom>
          <a:solidFill>
            <a:schemeClr val="tx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pic>
        <p:nvPicPr>
          <p:cNvPr id="1026" name="Picture 2">
            <a:extLst>
              <a:ext uri="{FF2B5EF4-FFF2-40B4-BE49-F238E27FC236}">
                <a16:creationId xmlns:a16="http://schemas.microsoft.com/office/drawing/2014/main" id="{6C3E5147-33C6-11EE-400B-F2A1D460BB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5943" y="1188981"/>
            <a:ext cx="2091077" cy="2028887"/>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34" name="Google Shape;640;p29">
            <a:extLst>
              <a:ext uri="{FF2B5EF4-FFF2-40B4-BE49-F238E27FC236}">
                <a16:creationId xmlns:a16="http://schemas.microsoft.com/office/drawing/2014/main" id="{E455A676-A5D5-6729-D6F4-A091977E8F1C}"/>
              </a:ext>
            </a:extLst>
          </p:cNvPr>
          <p:cNvSpPr/>
          <p:nvPr/>
        </p:nvSpPr>
        <p:spPr>
          <a:xfrm>
            <a:off x="4877044" y="1038014"/>
            <a:ext cx="2236714" cy="2351671"/>
          </a:xfrm>
          <a:custGeom>
            <a:avLst/>
            <a:gdLst/>
            <a:ahLst/>
            <a:cxnLst/>
            <a:rect l="l" t="t" r="r" b="b"/>
            <a:pathLst>
              <a:path w="126491" h="140308" extrusionOk="0">
                <a:moveTo>
                  <a:pt x="62645" y="2150"/>
                </a:moveTo>
                <a:lnTo>
                  <a:pt x="62645" y="2150"/>
                </a:ln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8" y="5352"/>
                </a:cubicBezTo>
                <a:cubicBezTo>
                  <a:pt x="66014" y="5285"/>
                  <a:pt x="66014" y="5219"/>
                  <a:pt x="65981" y="5185"/>
                </a:cubicBezTo>
                <a:cubicBezTo>
                  <a:pt x="66014" y="4952"/>
                  <a:pt x="66048" y="4718"/>
                  <a:pt x="66114" y="4485"/>
                </a:cubicBezTo>
                <a:cubicBezTo>
                  <a:pt x="66114" y="4451"/>
                  <a:pt x="66114" y="4451"/>
                  <a:pt x="66148" y="4418"/>
                </a:cubicBezTo>
                <a:close/>
                <a:moveTo>
                  <a:pt x="71051" y="3684"/>
                </a:moveTo>
                <a:cubicBezTo>
                  <a:pt x="71085" y="4085"/>
                  <a:pt x="71085" y="4451"/>
                  <a:pt x="71118" y="4852"/>
                </a:cubicBezTo>
                <a:cubicBezTo>
                  <a:pt x="71018" y="5019"/>
                  <a:pt x="70918" y="5185"/>
                  <a:pt x="70818" y="5352"/>
                </a:cubicBezTo>
                <a:cubicBezTo>
                  <a:pt x="70751" y="5185"/>
                  <a:pt x="70684" y="5019"/>
                  <a:pt x="70618" y="4852"/>
                </a:cubicBezTo>
                <a:lnTo>
                  <a:pt x="71051" y="3684"/>
                </a:lnTo>
                <a:close/>
                <a:moveTo>
                  <a:pt x="63379" y="2850"/>
                </a:moveTo>
                <a:cubicBezTo>
                  <a:pt x="63713" y="3918"/>
                  <a:pt x="64046" y="4985"/>
                  <a:pt x="64380" y="6053"/>
                </a:cubicBezTo>
                <a:lnTo>
                  <a:pt x="64180"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1" y="4618"/>
                  <a:pt x="56407" y="5085"/>
                  <a:pt x="56574" y="5552"/>
                </a:cubicBezTo>
                <a:cubicBezTo>
                  <a:pt x="56608" y="5652"/>
                  <a:pt x="56641" y="5786"/>
                  <a:pt x="56674" y="5886"/>
                </a:cubicBezTo>
                <a:cubicBezTo>
                  <a:pt x="56474" y="6353"/>
                  <a:pt x="56241"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3" y="7087"/>
                  <a:pt x="58742" y="6720"/>
                  <a:pt x="58542" y="6353"/>
                </a:cubicBezTo>
                <a:cubicBezTo>
                  <a:pt x="58642" y="6053"/>
                  <a:pt x="58742" y="5719"/>
                  <a:pt x="58809" y="5419"/>
                </a:cubicBezTo>
                <a:close/>
                <a:moveTo>
                  <a:pt x="61511" y="4518"/>
                </a:moveTo>
                <a:cubicBezTo>
                  <a:pt x="61611" y="4952"/>
                  <a:pt x="61745" y="5419"/>
                  <a:pt x="61845" y="5852"/>
                </a:cubicBezTo>
                <a:cubicBezTo>
                  <a:pt x="61745" y="6420"/>
                  <a:pt x="61611" y="6953"/>
                  <a:pt x="61511" y="7487"/>
                </a:cubicBezTo>
                <a:cubicBezTo>
                  <a:pt x="61344" y="7220"/>
                  <a:pt x="61211" y="6920"/>
                  <a:pt x="61077" y="6653"/>
                </a:cubicBezTo>
                <a:cubicBezTo>
                  <a:pt x="61177" y="6019"/>
                  <a:pt x="61278" y="5385"/>
                  <a:pt x="61378" y="4752"/>
                </a:cubicBezTo>
                <a:cubicBezTo>
                  <a:pt x="61411" y="4685"/>
                  <a:pt x="61478" y="4585"/>
                  <a:pt x="61511" y="4518"/>
                </a:cubicBezTo>
                <a:close/>
                <a:moveTo>
                  <a:pt x="53472" y="4885"/>
                </a:moveTo>
                <a:cubicBezTo>
                  <a:pt x="53339" y="5819"/>
                  <a:pt x="53172" y="6753"/>
                  <a:pt x="53038" y="7687"/>
                </a:cubicBezTo>
                <a:cubicBezTo>
                  <a:pt x="52872" y="7454"/>
                  <a:pt x="52671" y="7220"/>
                  <a:pt x="52505" y="6987"/>
                </a:cubicBezTo>
                <a:cubicBezTo>
                  <a:pt x="52838" y="6286"/>
                  <a:pt x="53138" y="5586"/>
                  <a:pt x="53472" y="4885"/>
                </a:cubicBezTo>
                <a:close/>
                <a:moveTo>
                  <a:pt x="63279" y="6620"/>
                </a:moveTo>
                <a:lnTo>
                  <a:pt x="63279" y="6620"/>
                </a:lnTo>
                <a:cubicBezTo>
                  <a:pt x="63412" y="6920"/>
                  <a:pt x="63546" y="7220"/>
                  <a:pt x="63713" y="7520"/>
                </a:cubicBezTo>
                <a:cubicBezTo>
                  <a:pt x="63646" y="7620"/>
                  <a:pt x="63613" y="7720"/>
                  <a:pt x="63546" y="7821"/>
                </a:cubicBezTo>
                <a:cubicBezTo>
                  <a:pt x="63446" y="7420"/>
                  <a:pt x="63379" y="7020"/>
                  <a:pt x="63279" y="6620"/>
                </a:cubicBezTo>
                <a:close/>
                <a:moveTo>
                  <a:pt x="52471" y="8421"/>
                </a:moveTo>
                <a:cubicBezTo>
                  <a:pt x="52480" y="8432"/>
                  <a:pt x="52489" y="8443"/>
                  <a:pt x="52498" y="8454"/>
                </a:cubicBezTo>
                <a:lnTo>
                  <a:pt x="52498" y="8454"/>
                </a:lnTo>
                <a:cubicBezTo>
                  <a:pt x="52471" y="8449"/>
                  <a:pt x="52471" y="8421"/>
                  <a:pt x="52471" y="8421"/>
                </a:cubicBezTo>
                <a:close/>
                <a:moveTo>
                  <a:pt x="58309" y="7787"/>
                </a:moveTo>
                <a:cubicBezTo>
                  <a:pt x="58442" y="7987"/>
                  <a:pt x="58576"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5" y="7387"/>
                  <a:pt x="57141" y="7587"/>
                  <a:pt x="57208" y="7787"/>
                </a:cubicBezTo>
                <a:lnTo>
                  <a:pt x="56908" y="8755"/>
                </a:lnTo>
                <a:cubicBezTo>
                  <a:pt x="56808" y="8554"/>
                  <a:pt x="56708" y="8388"/>
                  <a:pt x="56574" y="8187"/>
                </a:cubicBezTo>
                <a:cubicBezTo>
                  <a:pt x="56741" y="7887"/>
                  <a:pt x="56874" y="7554"/>
                  <a:pt x="57041" y="7220"/>
                </a:cubicBezTo>
                <a:close/>
                <a:moveTo>
                  <a:pt x="49236" y="8588"/>
                </a:moveTo>
                <a:cubicBezTo>
                  <a:pt x="49302" y="8654"/>
                  <a:pt x="49336" y="8721"/>
                  <a:pt x="49402" y="8788"/>
                </a:cubicBezTo>
                <a:lnTo>
                  <a:pt x="49369" y="8888"/>
                </a:lnTo>
                <a:cubicBezTo>
                  <a:pt x="49336" y="8788"/>
                  <a:pt x="49269" y="8688"/>
                  <a:pt x="49236" y="8588"/>
                </a:cubicBezTo>
                <a:close/>
                <a:moveTo>
                  <a:pt x="50537" y="6420"/>
                </a:moveTo>
                <a:cubicBezTo>
                  <a:pt x="50770" y="6853"/>
                  <a:pt x="50970" y="7287"/>
                  <a:pt x="51170" y="7754"/>
                </a:cubicBezTo>
                <a:cubicBezTo>
                  <a:pt x="51004" y="8154"/>
                  <a:pt x="50803" y="8554"/>
                  <a:pt x="50637" y="8955"/>
                </a:cubicBezTo>
                <a:cubicBezTo>
                  <a:pt x="50503" y="8821"/>
                  <a:pt x="50403" y="8688"/>
                  <a:pt x="50303" y="8554"/>
                </a:cubicBezTo>
                <a:cubicBezTo>
                  <a:pt x="50370" y="7821"/>
                  <a:pt x="50470" y="7120"/>
                  <a:pt x="50537" y="6420"/>
                </a:cubicBezTo>
                <a:close/>
                <a:moveTo>
                  <a:pt x="52512" y="8472"/>
                </a:moveTo>
                <a:lnTo>
                  <a:pt x="52512" y="8472"/>
                </a:ln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6" y="5819"/>
                  <a:pt x="68283"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1" y="8087"/>
                </a:moveTo>
                <a:cubicBezTo>
                  <a:pt x="60944" y="8354"/>
                  <a:pt x="61077" y="8588"/>
                  <a:pt x="61211" y="8855"/>
                </a:cubicBezTo>
                <a:cubicBezTo>
                  <a:pt x="61144" y="9121"/>
                  <a:pt x="61111" y="9355"/>
                  <a:pt x="61044" y="9622"/>
                </a:cubicBezTo>
                <a:cubicBezTo>
                  <a:pt x="60944" y="9288"/>
                  <a:pt x="60844" y="8921"/>
                  <a:pt x="60710" y="8588"/>
                </a:cubicBezTo>
                <a:lnTo>
                  <a:pt x="60811" y="8087"/>
                </a:lnTo>
                <a:close/>
                <a:moveTo>
                  <a:pt x="62345" y="7787"/>
                </a:moveTo>
                <a:cubicBezTo>
                  <a:pt x="62478" y="8354"/>
                  <a:pt x="62612" y="8888"/>
                  <a:pt x="62779" y="9455"/>
                </a:cubicBezTo>
                <a:cubicBezTo>
                  <a:pt x="62712" y="9555"/>
                  <a:pt x="62679" y="9655"/>
                  <a:pt x="62645" y="9722"/>
                </a:cubicBezTo>
                <a:cubicBezTo>
                  <a:pt x="62478" y="9388"/>
                  <a:pt x="62312" y="9055"/>
                  <a:pt x="62145" y="8721"/>
                </a:cubicBezTo>
                <a:cubicBezTo>
                  <a:pt x="62212" y="8421"/>
                  <a:pt x="62278" y="8087"/>
                  <a:pt x="62345" y="7787"/>
                </a:cubicBezTo>
                <a:close/>
                <a:moveTo>
                  <a:pt x="50170" y="9755"/>
                </a:moveTo>
                <a:cubicBezTo>
                  <a:pt x="50170" y="9789"/>
                  <a:pt x="50203" y="9822"/>
                  <a:pt x="50203" y="9822"/>
                </a:cubicBezTo>
                <a:cubicBezTo>
                  <a:pt x="50170" y="9889"/>
                  <a:pt x="50170" y="9955"/>
                  <a:pt x="50136" y="10022"/>
                </a:cubicBezTo>
                <a:cubicBezTo>
                  <a:pt x="50136" y="9922"/>
                  <a:pt x="50136" y="9855"/>
                  <a:pt x="50170"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3"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1" y="9188"/>
                </a:moveTo>
                <a:cubicBezTo>
                  <a:pt x="56274" y="9422"/>
                  <a:pt x="56441" y="9655"/>
                  <a:pt x="56574" y="9889"/>
                </a:cubicBezTo>
                <a:cubicBezTo>
                  <a:pt x="56541" y="9989"/>
                  <a:pt x="56507" y="10089"/>
                  <a:pt x="56474" y="10222"/>
                </a:cubicBezTo>
                <a:lnTo>
                  <a:pt x="56107" y="9255"/>
                </a:lnTo>
                <a:cubicBezTo>
                  <a:pt x="56107" y="9255"/>
                  <a:pt x="56141" y="9222"/>
                  <a:pt x="56141" y="9188"/>
                </a:cubicBezTo>
                <a:close/>
                <a:moveTo>
                  <a:pt x="57642" y="9388"/>
                </a:moveTo>
                <a:cubicBezTo>
                  <a:pt x="57708" y="9655"/>
                  <a:pt x="57775" y="9922"/>
                  <a:pt x="57842" y="10189"/>
                </a:cubicBezTo>
                <a:cubicBezTo>
                  <a:pt x="57842" y="10189"/>
                  <a:pt x="57808" y="10222"/>
                  <a:pt x="57808" y="10256"/>
                </a:cubicBezTo>
                <a:cubicBezTo>
                  <a:pt x="57708" y="10089"/>
                  <a:pt x="57608" y="9922"/>
                  <a:pt x="57542" y="9755"/>
                </a:cubicBezTo>
                <a:cubicBezTo>
                  <a:pt x="57575" y="9655"/>
                  <a:pt x="57608" y="9522"/>
                  <a:pt x="57642" y="9388"/>
                </a:cubicBezTo>
                <a:close/>
                <a:moveTo>
                  <a:pt x="64180" y="8554"/>
                </a:moveTo>
                <a:lnTo>
                  <a:pt x="64380" y="8988"/>
                </a:lnTo>
                <a:cubicBezTo>
                  <a:pt x="64280" y="9455"/>
                  <a:pt x="64180" y="9955"/>
                  <a:pt x="64113" y="10422"/>
                </a:cubicBezTo>
                <a:cubicBezTo>
                  <a:pt x="64013" y="10022"/>
                  <a:pt x="63946" y="9622"/>
                  <a:pt x="63846" y="9255"/>
                </a:cubicBezTo>
                <a:lnTo>
                  <a:pt x="64180" y="8554"/>
                </a:lnTo>
                <a:close/>
                <a:moveTo>
                  <a:pt x="77422" y="6887"/>
                </a:moveTo>
                <a:lnTo>
                  <a:pt x="78323" y="10589"/>
                </a:lnTo>
                <a:cubicBezTo>
                  <a:pt x="77956" y="9455"/>
                  <a:pt x="77556" y="8321"/>
                  <a:pt x="77189" y="7187"/>
                </a:cubicBezTo>
                <a:cubicBezTo>
                  <a:pt x="77256"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3"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8" y="9588"/>
                  <a:pt x="52171" y="10422"/>
                  <a:pt x="52438" y="11256"/>
                </a:cubicBezTo>
                <a:cubicBezTo>
                  <a:pt x="52038" y="10756"/>
                  <a:pt x="51637" y="10222"/>
                  <a:pt x="51237" y="9722"/>
                </a:cubicBezTo>
                <a:cubicBezTo>
                  <a:pt x="51370" y="9388"/>
                  <a:pt x="51537" y="9088"/>
                  <a:pt x="51671" y="8755"/>
                </a:cubicBezTo>
                <a:close/>
                <a:moveTo>
                  <a:pt x="66381" y="7887"/>
                </a:moveTo>
                <a:cubicBezTo>
                  <a:pt x="66581" y="8288"/>
                  <a:pt x="66748" y="8688"/>
                  <a:pt x="66948" y="9088"/>
                </a:cubicBezTo>
                <a:cubicBezTo>
                  <a:pt x="67015" y="9155"/>
                  <a:pt x="67048" y="9222"/>
                  <a:pt x="67115" y="9255"/>
                </a:cubicBezTo>
                <a:cubicBezTo>
                  <a:pt x="67148" y="9822"/>
                  <a:pt x="67215" y="10389"/>
                  <a:pt x="67248" y="10956"/>
                </a:cubicBezTo>
                <a:cubicBezTo>
                  <a:pt x="67148" y="11123"/>
                  <a:pt x="67082" y="11256"/>
                  <a:pt x="66982" y="11423"/>
                </a:cubicBezTo>
                <a:cubicBezTo>
                  <a:pt x="66715" y="10556"/>
                  <a:pt x="66415" y="9689"/>
                  <a:pt x="66148" y="8821"/>
                </a:cubicBezTo>
                <a:cubicBezTo>
                  <a:pt x="66248" y="8488"/>
                  <a:pt x="66314" y="8187"/>
                  <a:pt x="66381" y="7887"/>
                </a:cubicBezTo>
                <a:close/>
                <a:moveTo>
                  <a:pt x="73219" y="7821"/>
                </a:moveTo>
                <a:cubicBezTo>
                  <a:pt x="73420" y="8654"/>
                  <a:pt x="73586" y="9488"/>
                  <a:pt x="73786" y="10356"/>
                </a:cubicBezTo>
                <a:cubicBezTo>
                  <a:pt x="73620" y="10723"/>
                  <a:pt x="73453" y="11056"/>
                  <a:pt x="73286" y="11423"/>
                </a:cubicBezTo>
                <a:cubicBezTo>
                  <a:pt x="73086" y="10956"/>
                  <a:pt x="72886" y="10456"/>
                  <a:pt x="72686" y="9989"/>
                </a:cubicBezTo>
                <a:lnTo>
                  <a:pt x="73219" y="7821"/>
                </a:lnTo>
                <a:close/>
                <a:moveTo>
                  <a:pt x="80591" y="9488"/>
                </a:moveTo>
                <a:lnTo>
                  <a:pt x="80825" y="10589"/>
                </a:lnTo>
                <a:cubicBezTo>
                  <a:pt x="80691" y="10889"/>
                  <a:pt x="80558" y="11190"/>
                  <a:pt x="80391" y="11490"/>
                </a:cubicBezTo>
                <a:cubicBezTo>
                  <a:pt x="80391" y="11423"/>
                  <a:pt x="80358" y="11356"/>
                  <a:pt x="80325" y="11290"/>
                </a:cubicBezTo>
                <a:cubicBezTo>
                  <a:pt x="80425" y="10689"/>
                  <a:pt x="80491" y="10089"/>
                  <a:pt x="80591" y="9488"/>
                </a:cubicBezTo>
                <a:close/>
                <a:moveTo>
                  <a:pt x="53572" y="9889"/>
                </a:moveTo>
                <a:cubicBezTo>
                  <a:pt x="53806"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5" y="10089"/>
                </a:moveTo>
                <a:cubicBezTo>
                  <a:pt x="61945" y="10322"/>
                  <a:pt x="62045" y="10522"/>
                  <a:pt x="62178" y="10756"/>
                </a:cubicBezTo>
                <a:cubicBezTo>
                  <a:pt x="62011" y="11056"/>
                  <a:pt x="61845" y="11390"/>
                  <a:pt x="61711" y="11723"/>
                </a:cubicBezTo>
                <a:cubicBezTo>
                  <a:pt x="61678" y="11590"/>
                  <a:pt x="61611" y="11456"/>
                  <a:pt x="61578" y="11323"/>
                </a:cubicBezTo>
                <a:cubicBezTo>
                  <a:pt x="61678" y="10923"/>
                  <a:pt x="61745" y="10522"/>
                  <a:pt x="61845"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5" y="10923"/>
                </a:moveTo>
                <a:cubicBezTo>
                  <a:pt x="57241" y="10989"/>
                  <a:pt x="57308" y="11090"/>
                  <a:pt x="57375" y="11190"/>
                </a:cubicBezTo>
                <a:cubicBezTo>
                  <a:pt x="57275" y="11390"/>
                  <a:pt x="57175" y="11590"/>
                  <a:pt x="57075" y="11790"/>
                </a:cubicBezTo>
                <a:cubicBezTo>
                  <a:pt x="57041" y="11723"/>
                  <a:pt x="57008" y="11657"/>
                  <a:pt x="56974" y="11557"/>
                </a:cubicBezTo>
                <a:cubicBezTo>
                  <a:pt x="57041" y="11356"/>
                  <a:pt x="57108" y="11123"/>
                  <a:pt x="57175" y="10923"/>
                </a:cubicBezTo>
                <a:close/>
                <a:moveTo>
                  <a:pt x="48902" y="9922"/>
                </a:moveTo>
                <a:cubicBezTo>
                  <a:pt x="49002" y="10122"/>
                  <a:pt x="49102" y="10356"/>
                  <a:pt x="49202" y="10556"/>
                </a:cubicBezTo>
                <a:cubicBezTo>
                  <a:pt x="49136" y="11090"/>
                  <a:pt x="49069" y="11623"/>
                  <a:pt x="49002" y="12157"/>
                </a:cubicBezTo>
                <a:cubicBezTo>
                  <a:pt x="48835" y="11957"/>
                  <a:pt x="48669" y="11757"/>
                  <a:pt x="48502" y="11557"/>
                </a:cubicBezTo>
                <a:cubicBezTo>
                  <a:pt x="48635" y="11023"/>
                  <a:pt x="48769" y="10489"/>
                  <a:pt x="48902" y="9922"/>
                </a:cubicBezTo>
                <a:close/>
                <a:moveTo>
                  <a:pt x="46667" y="11523"/>
                </a:moveTo>
                <a:lnTo>
                  <a:pt x="46667" y="11523"/>
                </a:lnTo>
                <a:cubicBezTo>
                  <a:pt x="46734" y="11657"/>
                  <a:pt x="46801"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30" y="12090"/>
                  <a:pt x="87496" y="11923"/>
                  <a:pt x="87430" y="11757"/>
                </a:cubicBezTo>
                <a:lnTo>
                  <a:pt x="87830" y="10823"/>
                </a:lnTo>
                <a:close/>
                <a:moveTo>
                  <a:pt x="72419" y="11590"/>
                </a:moveTo>
                <a:lnTo>
                  <a:pt x="72419" y="11590"/>
                </a:lnTo>
                <a:cubicBezTo>
                  <a:pt x="72519" y="11857"/>
                  <a:pt x="72619" y="12124"/>
                  <a:pt x="72719" y="12357"/>
                </a:cubicBezTo>
                <a:lnTo>
                  <a:pt x="72486"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cubicBezTo>
                  <a:pt x="48568" y="12991"/>
                  <a:pt x="48635" y="13058"/>
                  <a:pt x="48702" y="13124"/>
                </a:cubicBezTo>
                <a:cubicBezTo>
                  <a:pt x="48669" y="13124"/>
                  <a:pt x="48669" y="13158"/>
                  <a:pt x="48669" y="13191"/>
                </a:cubicBezTo>
                <a:cubicBezTo>
                  <a:pt x="48602" y="13091"/>
                  <a:pt x="48535" y="12991"/>
                  <a:pt x="48502" y="12891"/>
                </a:cubicBezTo>
                <a:close/>
                <a:moveTo>
                  <a:pt x="38862" y="11790"/>
                </a:moveTo>
                <a:lnTo>
                  <a:pt x="38862" y="11790"/>
                </a:lnTo>
                <a:cubicBezTo>
                  <a:pt x="38728" y="12290"/>
                  <a:pt x="38628" y="12791"/>
                  <a:pt x="38495" y="13291"/>
                </a:cubicBezTo>
                <a:cubicBezTo>
                  <a:pt x="38428" y="13224"/>
                  <a:pt x="38361" y="13124"/>
                  <a:pt x="38294" y="13058"/>
                </a:cubicBezTo>
                <a:cubicBezTo>
                  <a:pt x="38495" y="12624"/>
                  <a:pt x="38661" y="12224"/>
                  <a:pt x="38862" y="11790"/>
                </a:cubicBezTo>
                <a:close/>
                <a:moveTo>
                  <a:pt x="40463" y="10623"/>
                </a:moveTo>
                <a:cubicBezTo>
                  <a:pt x="40930" y="11456"/>
                  <a:pt x="41397" y="12257"/>
                  <a:pt x="41864" y="13058"/>
                </a:cubicBezTo>
                <a:cubicBezTo>
                  <a:pt x="41830" y="13158"/>
                  <a:pt x="41764" y="13258"/>
                  <a:pt x="41730" y="13358"/>
                </a:cubicBezTo>
                <a:lnTo>
                  <a:pt x="40796" y="12157"/>
                </a:lnTo>
                <a:lnTo>
                  <a:pt x="40463" y="10623"/>
                </a:lnTo>
                <a:close/>
                <a:moveTo>
                  <a:pt x="89498" y="12824"/>
                </a:moveTo>
                <a:lnTo>
                  <a:pt x="89665" y="13358"/>
                </a:lnTo>
                <a:cubicBezTo>
                  <a:pt x="89665" y="13391"/>
                  <a:pt x="89631" y="13425"/>
                  <a:pt x="89631" y="13458"/>
                </a:cubicBezTo>
                <a:lnTo>
                  <a:pt x="89498" y="12824"/>
                </a:lnTo>
                <a:close/>
                <a:moveTo>
                  <a:pt x="82860" y="11690"/>
                </a:moveTo>
                <a:cubicBezTo>
                  <a:pt x="82993" y="12357"/>
                  <a:pt x="83160" y="12991"/>
                  <a:pt x="83327" y="13625"/>
                </a:cubicBezTo>
                <a:cubicBezTo>
                  <a:pt x="83160" y="13124"/>
                  <a:pt x="82993" y="12657"/>
                  <a:pt x="82826" y="12157"/>
                </a:cubicBezTo>
                <a:cubicBezTo>
                  <a:pt x="82826" y="11990"/>
                  <a:pt x="82826" y="11857"/>
                  <a:pt x="82860" y="11690"/>
                </a:cubicBezTo>
                <a:close/>
                <a:moveTo>
                  <a:pt x="43798" y="11023"/>
                </a:moveTo>
                <a:cubicBezTo>
                  <a:pt x="44032" y="11523"/>
                  <a:pt x="44232" y="12024"/>
                  <a:pt x="44466" y="12524"/>
                </a:cubicBezTo>
                <a:cubicBezTo>
                  <a:pt x="44399" y="12924"/>
                  <a:pt x="44299" y="13324"/>
                  <a:pt x="44232" y="13725"/>
                </a:cubicBezTo>
                <a:cubicBezTo>
                  <a:pt x="43865" y="13291"/>
                  <a:pt x="43532" y="12824"/>
                  <a:pt x="43165" y="12390"/>
                </a:cubicBezTo>
                <a:cubicBezTo>
                  <a:pt x="43365" y="11923"/>
                  <a:pt x="43598" y="11490"/>
                  <a:pt x="43798" y="11023"/>
                </a:cubicBezTo>
                <a:close/>
                <a:moveTo>
                  <a:pt x="45400" y="12224"/>
                </a:moveTo>
                <a:cubicBezTo>
                  <a:pt x="45600" y="12457"/>
                  <a:pt x="45766" y="12691"/>
                  <a:pt x="45967" y="12924"/>
                </a:cubicBezTo>
                <a:cubicBezTo>
                  <a:pt x="46000" y="13291"/>
                  <a:pt x="46033" y="13658"/>
                  <a:pt x="46067" y="14025"/>
                </a:cubicBezTo>
                <a:cubicBezTo>
                  <a:pt x="45833" y="13491"/>
                  <a:pt x="45600" y="12958"/>
                  <a:pt x="45366" y="12424"/>
                </a:cubicBezTo>
                <a:cubicBezTo>
                  <a:pt x="45400" y="12357"/>
                  <a:pt x="45400" y="12290"/>
                  <a:pt x="45400" y="12224"/>
                </a:cubicBezTo>
                <a:close/>
                <a:moveTo>
                  <a:pt x="85895" y="11923"/>
                </a:moveTo>
                <a:cubicBezTo>
                  <a:pt x="85895" y="12324"/>
                  <a:pt x="85895" y="12691"/>
                  <a:pt x="85895" y="13058"/>
                </a:cubicBezTo>
                <a:cubicBezTo>
                  <a:pt x="85728" y="13425"/>
                  <a:pt x="85562" y="13791"/>
                  <a:pt x="85395" y="14158"/>
                </a:cubicBezTo>
                <a:lnTo>
                  <a:pt x="85228" y="13658"/>
                </a:lnTo>
                <a:cubicBezTo>
                  <a:pt x="85462" y="13091"/>
                  <a:pt x="85695" y="12524"/>
                  <a:pt x="85895" y="11923"/>
                </a:cubicBezTo>
                <a:close/>
                <a:moveTo>
                  <a:pt x="54973" y="11790"/>
                </a:moveTo>
                <a:cubicBezTo>
                  <a:pt x="55207" y="12124"/>
                  <a:pt x="55440" y="12457"/>
                  <a:pt x="55707" y="12791"/>
                </a:cubicBezTo>
                <a:cubicBezTo>
                  <a:pt x="55540" y="13291"/>
                  <a:pt x="55407" y="13791"/>
                  <a:pt x="55273" y="14258"/>
                </a:cubicBezTo>
                <a:cubicBezTo>
                  <a:pt x="55106" y="13925"/>
                  <a:pt x="54940" y="13591"/>
                  <a:pt x="54773" y="13224"/>
                </a:cubicBezTo>
                <a:cubicBezTo>
                  <a:pt x="54840" y="12757"/>
                  <a:pt x="54906" y="12290"/>
                  <a:pt x="54973" y="11790"/>
                </a:cubicBezTo>
                <a:close/>
                <a:moveTo>
                  <a:pt x="80291" y="13758"/>
                </a:moveTo>
                <a:cubicBezTo>
                  <a:pt x="80291" y="13791"/>
                  <a:pt x="80325" y="13825"/>
                  <a:pt x="80325"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2" y="14325"/>
                </a:lnTo>
                <a:cubicBezTo>
                  <a:pt x="52905" y="14025"/>
                  <a:pt x="52972" y="13725"/>
                  <a:pt x="53005" y="13425"/>
                </a:cubicBezTo>
                <a:close/>
                <a:moveTo>
                  <a:pt x="50036" y="12324"/>
                </a:moveTo>
                <a:cubicBezTo>
                  <a:pt x="50336" y="12991"/>
                  <a:pt x="50670" y="13691"/>
                  <a:pt x="50970" y="14359"/>
                </a:cubicBezTo>
                <a:cubicBezTo>
                  <a:pt x="50570" y="13925"/>
                  <a:pt x="50170"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1" y="13358"/>
                  <a:pt x="51004"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7" y="12057"/>
                  <a:pt x="74053" y="11957"/>
                  <a:pt x="74087" y="11890"/>
                </a:cubicBezTo>
                <a:close/>
                <a:moveTo>
                  <a:pt x="81492" y="13458"/>
                </a:moveTo>
                <a:lnTo>
                  <a:pt x="81759" y="14625"/>
                </a:lnTo>
                <a:cubicBezTo>
                  <a:pt x="81759" y="14826"/>
                  <a:pt x="81759" y="14992"/>
                  <a:pt x="81726" y="15192"/>
                </a:cubicBezTo>
                <a:cubicBezTo>
                  <a:pt x="81592" y="14759"/>
                  <a:pt x="81425" y="14325"/>
                  <a:pt x="81259" y="13892"/>
                </a:cubicBezTo>
                <a:cubicBezTo>
                  <a:pt x="81359" y="13758"/>
                  <a:pt x="81425" y="13591"/>
                  <a:pt x="81492" y="13458"/>
                </a:cubicBezTo>
                <a:close/>
                <a:moveTo>
                  <a:pt x="77823" y="11923"/>
                </a:moveTo>
                <a:cubicBezTo>
                  <a:pt x="78156" y="12891"/>
                  <a:pt x="78490" y="13892"/>
                  <a:pt x="78790" y="14859"/>
                </a:cubicBezTo>
                <a:cubicBezTo>
                  <a:pt x="78757" y="14992"/>
                  <a:pt x="78690" y="15092"/>
                  <a:pt x="78623" y="15226"/>
                </a:cubicBezTo>
                <a:lnTo>
                  <a:pt x="77823" y="11923"/>
                </a:lnTo>
                <a:close/>
                <a:moveTo>
                  <a:pt x="92133" y="11623"/>
                </a:moveTo>
                <a:cubicBezTo>
                  <a:pt x="91866" y="12857"/>
                  <a:pt x="91566" y="14092"/>
                  <a:pt x="91266" y="15326"/>
                </a:cubicBezTo>
                <a:cubicBezTo>
                  <a:pt x="91132" y="14959"/>
                  <a:pt x="90999" y="14559"/>
                  <a:pt x="90865" y="14158"/>
                </a:cubicBezTo>
                <a:lnTo>
                  <a:pt x="92133" y="11623"/>
                </a:lnTo>
                <a:close/>
                <a:moveTo>
                  <a:pt x="45099" y="13925"/>
                </a:moveTo>
                <a:cubicBezTo>
                  <a:pt x="45299" y="14392"/>
                  <a:pt x="45500" y="14826"/>
                  <a:pt x="45700" y="15293"/>
                </a:cubicBezTo>
                <a:cubicBezTo>
                  <a:pt x="45666" y="15359"/>
                  <a:pt x="45666" y="15393"/>
                  <a:pt x="45633" y="15459"/>
                </a:cubicBezTo>
                <a:cubicBezTo>
                  <a:pt x="45400" y="15192"/>
                  <a:pt x="45166" y="14892"/>
                  <a:pt x="44966" y="14625"/>
                </a:cubicBezTo>
                <a:cubicBezTo>
                  <a:pt x="44999" y="14392"/>
                  <a:pt x="45033" y="14158"/>
                  <a:pt x="45099" y="13925"/>
                </a:cubicBezTo>
                <a:close/>
                <a:moveTo>
                  <a:pt x="88497" y="12157"/>
                </a:moveTo>
                <a:cubicBezTo>
                  <a:pt x="88664" y="13058"/>
                  <a:pt x="88831"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8" y="14892"/>
                </a:moveTo>
                <a:cubicBezTo>
                  <a:pt x="84794" y="15026"/>
                  <a:pt x="84828" y="15159"/>
                  <a:pt x="84894" y="15293"/>
                </a:cubicBezTo>
                <a:lnTo>
                  <a:pt x="84728" y="15693"/>
                </a:lnTo>
                <a:cubicBezTo>
                  <a:pt x="84694" y="15526"/>
                  <a:pt x="84628" y="15359"/>
                  <a:pt x="84594" y="15226"/>
                </a:cubicBezTo>
                <a:cubicBezTo>
                  <a:pt x="84661" y="15092"/>
                  <a:pt x="84694" y="14992"/>
                  <a:pt x="84728"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lnTo>
                  <a:pt x="77656" y="14926"/>
                </a:lnTo>
                <a:cubicBezTo>
                  <a:pt x="77723" y="15259"/>
                  <a:pt x="77823" y="15593"/>
                  <a:pt x="77889" y="15926"/>
                </a:cubicBezTo>
                <a:cubicBezTo>
                  <a:pt x="77823" y="15760"/>
                  <a:pt x="77789" y="15626"/>
                  <a:pt x="77723" y="15493"/>
                </a:cubicBezTo>
                <a:cubicBezTo>
                  <a:pt x="77689" y="15293"/>
                  <a:pt x="77656" y="15092"/>
                  <a:pt x="77656" y="14926"/>
                </a:cubicBezTo>
                <a:close/>
                <a:moveTo>
                  <a:pt x="47601" y="15059"/>
                </a:moveTo>
                <a:cubicBezTo>
                  <a:pt x="47634" y="15092"/>
                  <a:pt x="47668" y="15159"/>
                  <a:pt x="47735" y="15192"/>
                </a:cubicBezTo>
                <a:cubicBezTo>
                  <a:pt x="47601" y="15459"/>
                  <a:pt x="47501" y="15693"/>
                  <a:pt x="47368" y="15960"/>
                </a:cubicBezTo>
                <a:lnTo>
                  <a:pt x="47601" y="15059"/>
                </a:lnTo>
                <a:close/>
                <a:moveTo>
                  <a:pt x="32357" y="14492"/>
                </a:moveTo>
                <a:cubicBezTo>
                  <a:pt x="32357" y="14525"/>
                  <a:pt x="32390" y="14559"/>
                  <a:pt x="32424" y="14625"/>
                </a:cubicBezTo>
                <a:cubicBezTo>
                  <a:pt x="32357" y="15126"/>
                  <a:pt x="32290" y="15626"/>
                  <a:pt x="32223" y="16126"/>
                </a:cubicBezTo>
                <a:cubicBezTo>
                  <a:pt x="32090" y="15960"/>
                  <a:pt x="31957" y="15826"/>
                  <a:pt x="31857" y="15693"/>
                </a:cubicBezTo>
                <a:lnTo>
                  <a:pt x="32357" y="14492"/>
                </a:lnTo>
                <a:close/>
                <a:moveTo>
                  <a:pt x="82660" y="14459"/>
                </a:moveTo>
                <a:cubicBezTo>
                  <a:pt x="82860" y="14992"/>
                  <a:pt x="83026" y="15559"/>
                  <a:pt x="83227" y="16093"/>
                </a:cubicBezTo>
                <a:cubicBezTo>
                  <a:pt x="83193" y="16227"/>
                  <a:pt x="83160" y="16360"/>
                  <a:pt x="83127" y="16527"/>
                </a:cubicBezTo>
                <a:cubicBezTo>
                  <a:pt x="83127" y="16527"/>
                  <a:pt x="83127" y="16560"/>
                  <a:pt x="83127" y="16560"/>
                </a:cubicBezTo>
                <a:lnTo>
                  <a:pt x="82660" y="14559"/>
                </a:lnTo>
                <a:cubicBezTo>
                  <a:pt x="82660" y="14525"/>
                  <a:pt x="82660" y="14492"/>
                  <a:pt x="82660" y="14459"/>
                </a:cubicBezTo>
                <a:close/>
                <a:moveTo>
                  <a:pt x="87863" y="15960"/>
                </a:moveTo>
                <a:cubicBezTo>
                  <a:pt x="87963" y="16260"/>
                  <a:pt x="88063" y="16527"/>
                  <a:pt x="88130" y="16827"/>
                </a:cubicBezTo>
                <a:lnTo>
                  <a:pt x="88063" y="17027"/>
                </a:lnTo>
                <a:cubicBezTo>
                  <a:pt x="87997" y="16694"/>
                  <a:pt x="87930" y="16327"/>
                  <a:pt x="87863" y="15993"/>
                </a:cubicBezTo>
                <a:cubicBezTo>
                  <a:pt x="87863" y="15960"/>
                  <a:pt x="87863" y="15960"/>
                  <a:pt x="87863" y="15960"/>
                </a:cubicBezTo>
                <a:close/>
                <a:moveTo>
                  <a:pt x="37227" y="15426"/>
                </a:moveTo>
                <a:cubicBezTo>
                  <a:pt x="37394" y="15760"/>
                  <a:pt x="37561" y="16060"/>
                  <a:pt x="37727" y="16393"/>
                </a:cubicBezTo>
                <a:cubicBezTo>
                  <a:pt x="37661" y="16660"/>
                  <a:pt x="37594" y="16927"/>
                  <a:pt x="37527" y="17194"/>
                </a:cubicBezTo>
                <a:cubicBezTo>
                  <a:pt x="37327" y="16894"/>
                  <a:pt x="37094" y="16593"/>
                  <a:pt x="36860" y="16293"/>
                </a:cubicBezTo>
                <a:lnTo>
                  <a:pt x="37227" y="15426"/>
                </a:lnTo>
                <a:close/>
                <a:moveTo>
                  <a:pt x="86762" y="14926"/>
                </a:moveTo>
                <a:cubicBezTo>
                  <a:pt x="86829" y="15293"/>
                  <a:pt x="86896" y="15659"/>
                  <a:pt x="86963" y="15993"/>
                </a:cubicBezTo>
                <a:cubicBezTo>
                  <a:pt x="86896" y="16460"/>
                  <a:pt x="86796" y="16894"/>
                  <a:pt x="86729" y="17361"/>
                </a:cubicBezTo>
                <a:cubicBezTo>
                  <a:pt x="86729" y="16560"/>
                  <a:pt x="86762" y="15726"/>
                  <a:pt x="86762" y="14926"/>
                </a:cubicBezTo>
                <a:close/>
                <a:moveTo>
                  <a:pt x="98304" y="16727"/>
                </a:moveTo>
                <a:lnTo>
                  <a:pt x="98304" y="16727"/>
                </a:lnTo>
                <a:cubicBezTo>
                  <a:pt x="98271" y="17027"/>
                  <a:pt x="98204" y="17327"/>
                  <a:pt x="98137" y="17628"/>
                </a:cubicBezTo>
                <a:lnTo>
                  <a:pt x="98104" y="17628"/>
                </a:lnTo>
                <a:cubicBezTo>
                  <a:pt x="98037" y="17527"/>
                  <a:pt x="98004" y="17461"/>
                  <a:pt x="97970" y="17361"/>
                </a:cubicBezTo>
                <a:cubicBezTo>
                  <a:pt x="98104" y="17161"/>
                  <a:pt x="98204" y="16927"/>
                  <a:pt x="98304" y="16727"/>
                </a:cubicBezTo>
                <a:close/>
                <a:moveTo>
                  <a:pt x="45967" y="17227"/>
                </a:moveTo>
                <a:cubicBezTo>
                  <a:pt x="46000" y="17294"/>
                  <a:pt x="46033" y="17361"/>
                  <a:pt x="46100" y="17427"/>
                </a:cubicBezTo>
                <a:lnTo>
                  <a:pt x="46033" y="17694"/>
                </a:lnTo>
                <a:cubicBezTo>
                  <a:pt x="46000" y="17594"/>
                  <a:pt x="45933" y="17527"/>
                  <a:pt x="45900" y="17427"/>
                </a:cubicBezTo>
                <a:cubicBezTo>
                  <a:pt x="45900" y="17361"/>
                  <a:pt x="45933" y="17294"/>
                  <a:pt x="45967" y="17227"/>
                </a:cubicBezTo>
                <a:close/>
                <a:moveTo>
                  <a:pt x="27187" y="17561"/>
                </a:moveTo>
                <a:cubicBezTo>
                  <a:pt x="27220" y="17594"/>
                  <a:pt x="27253" y="17661"/>
                  <a:pt x="27287" y="17728"/>
                </a:cubicBezTo>
                <a:cubicBezTo>
                  <a:pt x="27253" y="17761"/>
                  <a:pt x="27253" y="17794"/>
                  <a:pt x="27253" y="17861"/>
                </a:cubicBezTo>
                <a:cubicBezTo>
                  <a:pt x="27220" y="17861"/>
                  <a:pt x="27187" y="17861"/>
                  <a:pt x="27187" y="17894"/>
                </a:cubicBezTo>
                <a:cubicBezTo>
                  <a:pt x="27153" y="17828"/>
                  <a:pt x="27120" y="17794"/>
                  <a:pt x="27086" y="17761"/>
                </a:cubicBezTo>
                <a:cubicBezTo>
                  <a:pt x="27120" y="17694"/>
                  <a:pt x="27153" y="17628"/>
                  <a:pt x="27187" y="17561"/>
                </a:cubicBezTo>
                <a:close/>
                <a:moveTo>
                  <a:pt x="90098" y="15726"/>
                </a:moveTo>
                <a:lnTo>
                  <a:pt x="90432" y="17928"/>
                </a:lnTo>
                <a:cubicBezTo>
                  <a:pt x="90298" y="17227"/>
                  <a:pt x="90165" y="16527"/>
                  <a:pt x="90065" y="15826"/>
                </a:cubicBezTo>
                <a:cubicBezTo>
                  <a:pt x="90065" y="15793"/>
                  <a:pt x="90098" y="15760"/>
                  <a:pt x="90098" y="15726"/>
                </a:cubicBezTo>
                <a:close/>
                <a:moveTo>
                  <a:pt x="40763" y="17361"/>
                </a:moveTo>
                <a:cubicBezTo>
                  <a:pt x="40863" y="17527"/>
                  <a:pt x="40996" y="17661"/>
                  <a:pt x="41096" y="17794"/>
                </a:cubicBezTo>
                <a:cubicBezTo>
                  <a:pt x="41130" y="17928"/>
                  <a:pt x="41163" y="18061"/>
                  <a:pt x="41197" y="18228"/>
                </a:cubicBezTo>
                <a:cubicBezTo>
                  <a:pt x="41030" y="17961"/>
                  <a:pt x="40896" y="17728"/>
                  <a:pt x="40730"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7" y="15026"/>
                  <a:pt x="92633" y="16293"/>
                  <a:pt x="92667" y="17527"/>
                </a:cubicBezTo>
                <a:cubicBezTo>
                  <a:pt x="92533" y="17794"/>
                  <a:pt x="92366" y="18095"/>
                  <a:pt x="92233" y="18395"/>
                </a:cubicBezTo>
                <a:cubicBezTo>
                  <a:pt x="92100" y="17894"/>
                  <a:pt x="91933" y="17427"/>
                  <a:pt x="91766" y="16960"/>
                </a:cubicBezTo>
                <a:cubicBezTo>
                  <a:pt x="92033" y="15893"/>
                  <a:pt x="92266" y="14859"/>
                  <a:pt x="92533" y="13791"/>
                </a:cubicBezTo>
                <a:close/>
                <a:moveTo>
                  <a:pt x="89398" y="17161"/>
                </a:moveTo>
                <a:lnTo>
                  <a:pt x="89698" y="18828"/>
                </a:lnTo>
                <a:cubicBezTo>
                  <a:pt x="89564" y="18361"/>
                  <a:pt x="89398" y="17928"/>
                  <a:pt x="89264" y="17461"/>
                </a:cubicBezTo>
                <a:cubicBezTo>
                  <a:pt x="89298" y="17361"/>
                  <a:pt x="89364" y="17261"/>
                  <a:pt x="89398" y="17161"/>
                </a:cubicBezTo>
                <a:close/>
                <a:moveTo>
                  <a:pt x="33124" y="15860"/>
                </a:moveTo>
                <a:cubicBezTo>
                  <a:pt x="33658" y="16860"/>
                  <a:pt x="34225" y="17794"/>
                  <a:pt x="34759"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5" y="18395"/>
                  <a:pt x="38228" y="18061"/>
                </a:cubicBezTo>
                <a:cubicBezTo>
                  <a:pt x="38261" y="17894"/>
                  <a:pt x="38328" y="17728"/>
                  <a:pt x="38361" y="17527"/>
                </a:cubicBezTo>
                <a:close/>
                <a:moveTo>
                  <a:pt x="31056" y="17527"/>
                </a:moveTo>
                <a:cubicBezTo>
                  <a:pt x="31323" y="17861"/>
                  <a:pt x="31623" y="18161"/>
                  <a:pt x="31890" y="18495"/>
                </a:cubicBezTo>
                <a:cubicBezTo>
                  <a:pt x="31857" y="18695"/>
                  <a:pt x="31823" y="18928"/>
                  <a:pt x="31790" y="19162"/>
                </a:cubicBezTo>
                <a:cubicBezTo>
                  <a:pt x="31490" y="18795"/>
                  <a:pt x="31156" y="18428"/>
                  <a:pt x="30822" y="18061"/>
                </a:cubicBezTo>
                <a:cubicBezTo>
                  <a:pt x="30889" y="17894"/>
                  <a:pt x="30989" y="17694"/>
                  <a:pt x="31056" y="17527"/>
                </a:cubicBezTo>
                <a:close/>
                <a:moveTo>
                  <a:pt x="26686" y="18695"/>
                </a:moveTo>
                <a:cubicBezTo>
                  <a:pt x="26753" y="18795"/>
                  <a:pt x="26820" y="18862"/>
                  <a:pt x="26886" y="18962"/>
                </a:cubicBezTo>
                <a:cubicBezTo>
                  <a:pt x="26886" y="19062"/>
                  <a:pt x="26853" y="19162"/>
                  <a:pt x="26853" y="19262"/>
                </a:cubicBezTo>
                <a:lnTo>
                  <a:pt x="26720" y="19095"/>
                </a:lnTo>
                <a:cubicBezTo>
                  <a:pt x="26653" y="19062"/>
                  <a:pt x="26619" y="19029"/>
                  <a:pt x="26553" y="18995"/>
                </a:cubicBezTo>
                <a:cubicBezTo>
                  <a:pt x="26619" y="18895"/>
                  <a:pt x="26653" y="18795"/>
                  <a:pt x="26686" y="18695"/>
                </a:cubicBezTo>
                <a:close/>
                <a:moveTo>
                  <a:pt x="23951" y="18828"/>
                </a:moveTo>
                <a:cubicBezTo>
                  <a:pt x="24018" y="18995"/>
                  <a:pt x="24118" y="19162"/>
                  <a:pt x="24218" y="19329"/>
                </a:cubicBezTo>
                <a:lnTo>
                  <a:pt x="23918" y="18928"/>
                </a:lnTo>
                <a:cubicBezTo>
                  <a:pt x="23918" y="18895"/>
                  <a:pt x="23918" y="18862"/>
                  <a:pt x="23951" y="18828"/>
                </a:cubicBezTo>
                <a:close/>
                <a:moveTo>
                  <a:pt x="95602" y="14759"/>
                </a:moveTo>
                <a:cubicBezTo>
                  <a:pt x="95635" y="14826"/>
                  <a:pt x="95635" y="14892"/>
                  <a:pt x="95669" y="14959"/>
                </a:cubicBezTo>
                <a:cubicBezTo>
                  <a:pt x="95836" y="16293"/>
                  <a:pt x="96002" y="17628"/>
                  <a:pt x="96136" y="18962"/>
                </a:cubicBezTo>
                <a:lnTo>
                  <a:pt x="95869" y="19496"/>
                </a:lnTo>
                <a:lnTo>
                  <a:pt x="95402" y="15693"/>
                </a:lnTo>
                <a:cubicBezTo>
                  <a:pt x="95469" y="15393"/>
                  <a:pt x="95535" y="15059"/>
                  <a:pt x="95602" y="14759"/>
                </a:cubicBezTo>
                <a:close/>
                <a:moveTo>
                  <a:pt x="80725" y="14992"/>
                </a:moveTo>
                <a:cubicBezTo>
                  <a:pt x="81025" y="15760"/>
                  <a:pt x="81292" y="16560"/>
                  <a:pt x="81592" y="17361"/>
                </a:cubicBezTo>
                <a:cubicBezTo>
                  <a:pt x="81559" y="18128"/>
                  <a:pt x="81492" y="18895"/>
                  <a:pt x="81459" y="19662"/>
                </a:cubicBezTo>
                <a:cubicBezTo>
                  <a:pt x="81125" y="18295"/>
                  <a:pt x="80792"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7" y="19729"/>
                </a:cubicBezTo>
                <a:cubicBezTo>
                  <a:pt x="92667" y="19696"/>
                  <a:pt x="92633" y="19629"/>
                  <a:pt x="92633" y="19596"/>
                </a:cubicBezTo>
                <a:cubicBezTo>
                  <a:pt x="92667" y="19529"/>
                  <a:pt x="92700" y="19462"/>
                  <a:pt x="92733" y="19395"/>
                </a:cubicBezTo>
                <a:close/>
                <a:moveTo>
                  <a:pt x="44299" y="18095"/>
                </a:moveTo>
                <a:cubicBezTo>
                  <a:pt x="44399" y="18228"/>
                  <a:pt x="44499" y="18361"/>
                  <a:pt x="44599" y="18495"/>
                </a:cubicBezTo>
                <a:cubicBezTo>
                  <a:pt x="44466" y="18928"/>
                  <a:pt x="44299" y="19329"/>
                  <a:pt x="44165" y="19762"/>
                </a:cubicBezTo>
                <a:cubicBezTo>
                  <a:pt x="44132" y="19662"/>
                  <a:pt x="44065" y="19562"/>
                  <a:pt x="44032" y="19462"/>
                </a:cubicBezTo>
                <a:cubicBezTo>
                  <a:pt x="44099" y="19029"/>
                  <a:pt x="44199" y="18562"/>
                  <a:pt x="44299" y="18095"/>
                </a:cubicBezTo>
                <a:close/>
                <a:moveTo>
                  <a:pt x="91432" y="18728"/>
                </a:moveTo>
                <a:cubicBezTo>
                  <a:pt x="91499" y="18995"/>
                  <a:pt x="91599" y="19262"/>
                  <a:pt x="91699" y="19529"/>
                </a:cubicBezTo>
                <a:cubicBezTo>
                  <a:pt x="91666" y="19596"/>
                  <a:pt x="91599" y="19696"/>
                  <a:pt x="91566" y="19762"/>
                </a:cubicBezTo>
                <a:cubicBezTo>
                  <a:pt x="91533" y="19429"/>
                  <a:pt x="91466" y="19062"/>
                  <a:pt x="91432" y="18728"/>
                </a:cubicBezTo>
                <a:close/>
                <a:moveTo>
                  <a:pt x="99638" y="18762"/>
                </a:moveTo>
                <a:cubicBezTo>
                  <a:pt x="99638" y="19262"/>
                  <a:pt x="99638" y="19762"/>
                  <a:pt x="99638" y="20263"/>
                </a:cubicBezTo>
                <a:cubicBezTo>
                  <a:pt x="99572" y="20063"/>
                  <a:pt x="99505" y="19896"/>
                  <a:pt x="99438" y="19696"/>
                </a:cubicBezTo>
                <a:lnTo>
                  <a:pt x="99638" y="18762"/>
                </a:lnTo>
                <a:close/>
                <a:moveTo>
                  <a:pt x="85328" y="16493"/>
                </a:moveTo>
                <a:cubicBezTo>
                  <a:pt x="85495" y="16994"/>
                  <a:pt x="85662" y="17494"/>
                  <a:pt x="85862" y="17994"/>
                </a:cubicBezTo>
                <a:cubicBezTo>
                  <a:pt x="85862" y="18762"/>
                  <a:pt x="85828" y="19529"/>
                  <a:pt x="85828" y="20296"/>
                </a:cubicBezTo>
                <a:lnTo>
                  <a:pt x="85061" y="17094"/>
                </a:lnTo>
                <a:lnTo>
                  <a:pt x="85328" y="16493"/>
                </a:lnTo>
                <a:close/>
                <a:moveTo>
                  <a:pt x="27654" y="19896"/>
                </a:moveTo>
                <a:lnTo>
                  <a:pt x="28054" y="20430"/>
                </a:lnTo>
                <a:cubicBezTo>
                  <a:pt x="27920" y="20296"/>
                  <a:pt x="27787" y="20163"/>
                  <a:pt x="27620" y="19996"/>
                </a:cubicBezTo>
                <a:cubicBezTo>
                  <a:pt x="27620" y="19996"/>
                  <a:pt x="27620" y="19963"/>
                  <a:pt x="27654" y="19963"/>
                </a:cubicBezTo>
                <a:cubicBezTo>
                  <a:pt x="27654" y="19929"/>
                  <a:pt x="27654" y="19929"/>
                  <a:pt x="27654" y="19896"/>
                </a:cubicBezTo>
                <a:close/>
                <a:moveTo>
                  <a:pt x="35859" y="18928"/>
                </a:moveTo>
                <a:lnTo>
                  <a:pt x="36493" y="19762"/>
                </a:lnTo>
                <a:cubicBezTo>
                  <a:pt x="36560" y="19996"/>
                  <a:pt x="36627"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5"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7" y="20430"/>
                </a:moveTo>
                <a:cubicBezTo>
                  <a:pt x="87863" y="20730"/>
                  <a:pt x="87930" y="21063"/>
                  <a:pt x="87997" y="21364"/>
                </a:cubicBezTo>
                <a:cubicBezTo>
                  <a:pt x="87897" y="21130"/>
                  <a:pt x="87830" y="20863"/>
                  <a:pt x="87730" y="20596"/>
                </a:cubicBezTo>
                <a:cubicBezTo>
                  <a:pt x="87763" y="20530"/>
                  <a:pt x="87797" y="20463"/>
                  <a:pt x="87797" y="20430"/>
                </a:cubicBezTo>
                <a:close/>
                <a:moveTo>
                  <a:pt x="97270" y="21030"/>
                </a:moveTo>
                <a:cubicBezTo>
                  <a:pt x="97303" y="21197"/>
                  <a:pt x="97370" y="21364"/>
                  <a:pt x="97403" y="21497"/>
                </a:cubicBezTo>
                <a:cubicBezTo>
                  <a:pt x="97403" y="21564"/>
                  <a:pt x="97370" y="21664"/>
                  <a:pt x="97370" y="21730"/>
                </a:cubicBezTo>
                <a:lnTo>
                  <a:pt x="97270" y="21030"/>
                </a:lnTo>
                <a:close/>
                <a:moveTo>
                  <a:pt x="23451" y="20696"/>
                </a:moveTo>
                <a:cubicBezTo>
                  <a:pt x="23684" y="21130"/>
                  <a:pt x="23918" y="21530"/>
                  <a:pt x="24151" y="21931"/>
                </a:cubicBezTo>
                <a:cubicBezTo>
                  <a:pt x="23918" y="21630"/>
                  <a:pt x="23651" y="21330"/>
                  <a:pt x="23384" y="21030"/>
                </a:cubicBezTo>
                <a:cubicBezTo>
                  <a:pt x="23417" y="20930"/>
                  <a:pt x="23417" y="20830"/>
                  <a:pt x="23451" y="20696"/>
                </a:cubicBezTo>
                <a:close/>
                <a:moveTo>
                  <a:pt x="92066" y="20730"/>
                </a:moveTo>
                <a:cubicBezTo>
                  <a:pt x="92100" y="20830"/>
                  <a:pt x="92166" y="20963"/>
                  <a:pt x="92200" y="21063"/>
                </a:cubicBezTo>
                <a:cubicBezTo>
                  <a:pt x="92100" y="21364"/>
                  <a:pt x="92000" y="21664"/>
                  <a:pt x="91899" y="21931"/>
                </a:cubicBezTo>
                <a:cubicBezTo>
                  <a:pt x="91866" y="21730"/>
                  <a:pt x="91833" y="21530"/>
                  <a:pt x="91799" y="21330"/>
                </a:cubicBezTo>
                <a:cubicBezTo>
                  <a:pt x="91899" y="21130"/>
                  <a:pt x="92000" y="20930"/>
                  <a:pt x="92066" y="20730"/>
                </a:cubicBezTo>
                <a:close/>
                <a:moveTo>
                  <a:pt x="27820" y="21430"/>
                </a:moveTo>
                <a:lnTo>
                  <a:pt x="27820" y="21430"/>
                </a:lnTo>
                <a:cubicBezTo>
                  <a:pt x="27954" y="21564"/>
                  <a:pt x="28121" y="21730"/>
                  <a:pt x="28254" y="21864"/>
                </a:cubicBezTo>
                <a:cubicBezTo>
                  <a:pt x="28221" y="21964"/>
                  <a:pt x="28187" y="22031"/>
                  <a:pt x="28154" y="22131"/>
                </a:cubicBezTo>
                <a:cubicBezTo>
                  <a:pt x="28054" y="21897"/>
                  <a:pt x="27920" y="21664"/>
                  <a:pt x="27820" y="21430"/>
                </a:cubicBezTo>
                <a:close/>
                <a:moveTo>
                  <a:pt x="101473" y="21497"/>
                </a:moveTo>
                <a:cubicBezTo>
                  <a:pt x="101540"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8" y="22097"/>
                </a:cubicBezTo>
                <a:cubicBezTo>
                  <a:pt x="33191" y="22264"/>
                  <a:pt x="33124" y="22398"/>
                  <a:pt x="33057" y="22531"/>
                </a:cubicBezTo>
                <a:cubicBezTo>
                  <a:pt x="32857" y="22131"/>
                  <a:pt x="32624" y="21730"/>
                  <a:pt x="32390" y="21330"/>
                </a:cubicBezTo>
                <a:cubicBezTo>
                  <a:pt x="32390" y="21297"/>
                  <a:pt x="32390" y="21230"/>
                  <a:pt x="32424"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2"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7" y="22398"/>
                </a:cubicBezTo>
                <a:cubicBezTo>
                  <a:pt x="106810" y="22131"/>
                  <a:pt x="106944" y="21831"/>
                  <a:pt x="107077" y="21564"/>
                </a:cubicBezTo>
                <a:close/>
                <a:moveTo>
                  <a:pt x="103041" y="21530"/>
                </a:moveTo>
                <a:cubicBezTo>
                  <a:pt x="103041" y="22031"/>
                  <a:pt x="103041" y="22498"/>
                  <a:pt x="103074" y="22998"/>
                </a:cubicBezTo>
                <a:cubicBezTo>
                  <a:pt x="102941" y="22731"/>
                  <a:pt x="102841" y="22464"/>
                  <a:pt x="102707" y="22197"/>
                </a:cubicBezTo>
                <a:cubicBezTo>
                  <a:pt x="102807" y="21964"/>
                  <a:pt x="102941" y="21730"/>
                  <a:pt x="103041" y="21530"/>
                </a:cubicBezTo>
                <a:close/>
                <a:moveTo>
                  <a:pt x="98904" y="22031"/>
                </a:moveTo>
                <a:cubicBezTo>
                  <a:pt x="98971" y="22197"/>
                  <a:pt x="99038" y="22398"/>
                  <a:pt x="99105" y="22564"/>
                </a:cubicBezTo>
                <a:cubicBezTo>
                  <a:pt x="99005" y="22765"/>
                  <a:pt x="98904" y="22965"/>
                  <a:pt x="98804" y="23198"/>
                </a:cubicBezTo>
                <a:cubicBezTo>
                  <a:pt x="98771" y="23065"/>
                  <a:pt x="98738"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8" y="23465"/>
                </a:cubicBezTo>
                <a:cubicBezTo>
                  <a:pt x="89031" y="22031"/>
                  <a:pt x="88731" y="20563"/>
                  <a:pt x="88464" y="19095"/>
                </a:cubicBezTo>
                <a:lnTo>
                  <a:pt x="88697" y="18595"/>
                </a:lnTo>
                <a:close/>
                <a:moveTo>
                  <a:pt x="34525" y="21464"/>
                </a:moveTo>
                <a:lnTo>
                  <a:pt x="35959" y="23632"/>
                </a:lnTo>
                <a:cubicBezTo>
                  <a:pt x="35959" y="23665"/>
                  <a:pt x="35959" y="23699"/>
                  <a:pt x="35926" y="23765"/>
                </a:cubicBezTo>
                <a:cubicBezTo>
                  <a:pt x="35392" y="23131"/>
                  <a:pt x="34859" y="22531"/>
                  <a:pt x="34292" y="21931"/>
                </a:cubicBezTo>
                <a:lnTo>
                  <a:pt x="34525" y="21464"/>
                </a:lnTo>
                <a:close/>
                <a:moveTo>
                  <a:pt x="94701" y="18828"/>
                </a:moveTo>
                <a:lnTo>
                  <a:pt x="95102" y="20963"/>
                </a:lnTo>
                <a:cubicBezTo>
                  <a:pt x="94568" y="21964"/>
                  <a:pt x="94068" y="22965"/>
                  <a:pt x="93534" y="23932"/>
                </a:cubicBezTo>
                <a:cubicBezTo>
                  <a:pt x="93934" y="22231"/>
                  <a:pt x="94301" y="20530"/>
                  <a:pt x="94701" y="18828"/>
                </a:cubicBezTo>
                <a:close/>
                <a:moveTo>
                  <a:pt x="19948" y="22598"/>
                </a:moveTo>
                <a:cubicBezTo>
                  <a:pt x="20348" y="22865"/>
                  <a:pt x="20749"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20" y="24466"/>
                  <a:pt x="26853" y="24633"/>
                  <a:pt x="26986" y="24833"/>
                </a:cubicBezTo>
                <a:cubicBezTo>
                  <a:pt x="26986" y="24899"/>
                  <a:pt x="26953" y="24933"/>
                  <a:pt x="26920" y="24999"/>
                </a:cubicBezTo>
                <a:cubicBezTo>
                  <a:pt x="26820" y="24799"/>
                  <a:pt x="26686" y="24599"/>
                  <a:pt x="26586" y="24399"/>
                </a:cubicBezTo>
                <a:cubicBezTo>
                  <a:pt x="26586" y="24366"/>
                  <a:pt x="26586" y="24332"/>
                  <a:pt x="26619" y="24266"/>
                </a:cubicBezTo>
                <a:close/>
                <a:moveTo>
                  <a:pt x="99538" y="23665"/>
                </a:moveTo>
                <a:cubicBezTo>
                  <a:pt x="99572" y="23799"/>
                  <a:pt x="99638" y="23932"/>
                  <a:pt x="99672" y="24065"/>
                </a:cubicBezTo>
                <a:cubicBezTo>
                  <a:pt x="99572"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4" y="25133"/>
                  <a:pt x="18213" y="24999"/>
                  <a:pt x="18113" y="24866"/>
                </a:cubicBezTo>
                <a:cubicBezTo>
                  <a:pt x="18280" y="24399"/>
                  <a:pt x="18447" y="23899"/>
                  <a:pt x="18614" y="23432"/>
                </a:cubicBezTo>
                <a:close/>
                <a:moveTo>
                  <a:pt x="107477" y="23465"/>
                </a:moveTo>
                <a:cubicBezTo>
                  <a:pt x="107611"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2" y="24833"/>
                  <a:pt x="108912" y="25133"/>
                  <a:pt x="108845" y="25433"/>
                </a:cubicBezTo>
                <a:cubicBezTo>
                  <a:pt x="108812" y="25300"/>
                  <a:pt x="108778" y="25166"/>
                  <a:pt x="108745" y="25033"/>
                </a:cubicBezTo>
                <a:cubicBezTo>
                  <a:pt x="108845" y="24833"/>
                  <a:pt x="108945" y="24633"/>
                  <a:pt x="109078" y="24466"/>
                </a:cubicBezTo>
                <a:close/>
                <a:moveTo>
                  <a:pt x="104142" y="22931"/>
                </a:moveTo>
                <a:lnTo>
                  <a:pt x="104575" y="24633"/>
                </a:lnTo>
                <a:lnTo>
                  <a:pt x="104142" y="25533"/>
                </a:lnTo>
                <a:cubicBezTo>
                  <a:pt x="104075" y="25400"/>
                  <a:pt x="104008" y="25266"/>
                  <a:pt x="103975" y="25133"/>
                </a:cubicBezTo>
                <a:cubicBezTo>
                  <a:pt x="103975" y="24699"/>
                  <a:pt x="103941" y="24266"/>
                  <a:pt x="103941" y="23832"/>
                </a:cubicBezTo>
                <a:cubicBezTo>
                  <a:pt x="104008" y="23532"/>
                  <a:pt x="104075" y="23232"/>
                  <a:pt x="104142" y="22931"/>
                </a:cubicBezTo>
                <a:close/>
                <a:moveTo>
                  <a:pt x="105843" y="24065"/>
                </a:moveTo>
                <a:cubicBezTo>
                  <a:pt x="105909" y="24466"/>
                  <a:pt x="105943" y="24866"/>
                  <a:pt x="106010" y="25233"/>
                </a:cubicBezTo>
                <a:cubicBezTo>
                  <a:pt x="105976" y="25433"/>
                  <a:pt x="105909" y="25600"/>
                  <a:pt x="105843" y="25800"/>
                </a:cubicBezTo>
                <a:cubicBezTo>
                  <a:pt x="105743" y="25400"/>
                  <a:pt x="105643" y="25033"/>
                  <a:pt x="105543" y="24666"/>
                </a:cubicBezTo>
                <a:cubicBezTo>
                  <a:pt x="105643" y="24466"/>
                  <a:pt x="105743" y="24266"/>
                  <a:pt x="105843" y="24065"/>
                </a:cubicBezTo>
                <a:close/>
                <a:moveTo>
                  <a:pt x="22517" y="24432"/>
                </a:moveTo>
                <a:cubicBezTo>
                  <a:pt x="22650" y="24766"/>
                  <a:pt x="22783" y="25066"/>
                  <a:pt x="22950" y="25366"/>
                </a:cubicBezTo>
                <a:cubicBezTo>
                  <a:pt x="22850" y="25633"/>
                  <a:pt x="22750" y="25867"/>
                  <a:pt x="22617" y="26134"/>
                </a:cubicBezTo>
                <a:cubicBezTo>
                  <a:pt x="22483" y="25967"/>
                  <a:pt x="22350" y="25767"/>
                  <a:pt x="22216" y="25600"/>
                </a:cubicBezTo>
                <a:cubicBezTo>
                  <a:pt x="22316" y="25200"/>
                  <a:pt x="22416" y="24833"/>
                  <a:pt x="22517"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1" y="24733"/>
                </a:cubicBezTo>
                <a:cubicBezTo>
                  <a:pt x="102741" y="25266"/>
                  <a:pt x="102640" y="25767"/>
                  <a:pt x="102540" y="26267"/>
                </a:cubicBezTo>
                <a:cubicBezTo>
                  <a:pt x="102307" y="25466"/>
                  <a:pt x="102107" y="24633"/>
                  <a:pt x="101873" y="23799"/>
                </a:cubicBezTo>
                <a:cubicBezTo>
                  <a:pt x="101973" y="23598"/>
                  <a:pt x="102107" y="23398"/>
                  <a:pt x="102207" y="23198"/>
                </a:cubicBezTo>
                <a:close/>
                <a:moveTo>
                  <a:pt x="33925" y="22798"/>
                </a:moveTo>
                <a:cubicBezTo>
                  <a:pt x="34492" y="23465"/>
                  <a:pt x="35092" y="24132"/>
                  <a:pt x="35693" y="24799"/>
                </a:cubicBezTo>
                <a:lnTo>
                  <a:pt x="35259" y="26467"/>
                </a:lnTo>
                <a:cubicBezTo>
                  <a:pt x="34725" y="25466"/>
                  <a:pt x="34158" y="24499"/>
                  <a:pt x="33591" y="23498"/>
                </a:cubicBezTo>
                <a:cubicBezTo>
                  <a:pt x="33725" y="23265"/>
                  <a:pt x="33791" y="23031"/>
                  <a:pt x="33925" y="22798"/>
                </a:cubicBezTo>
                <a:close/>
                <a:moveTo>
                  <a:pt x="26152" y="26200"/>
                </a:moveTo>
                <a:cubicBezTo>
                  <a:pt x="26186" y="26300"/>
                  <a:pt x="26253" y="26400"/>
                  <a:pt x="26286" y="26501"/>
                </a:cubicBezTo>
                <a:cubicBezTo>
                  <a:pt x="26253" y="26567"/>
                  <a:pt x="26253"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9" y="26767"/>
                </a:moveTo>
                <a:cubicBezTo>
                  <a:pt x="109379" y="26867"/>
                  <a:pt x="109412" y="26934"/>
                  <a:pt x="109412" y="27001"/>
                </a:cubicBezTo>
                <a:cubicBezTo>
                  <a:pt x="109379" y="27034"/>
                  <a:pt x="109345" y="27068"/>
                  <a:pt x="109279" y="27068"/>
                </a:cubicBezTo>
                <a:cubicBezTo>
                  <a:pt x="109312" y="26968"/>
                  <a:pt x="109345" y="26867"/>
                  <a:pt x="109379" y="26767"/>
                </a:cubicBezTo>
                <a:close/>
                <a:moveTo>
                  <a:pt x="21949" y="26667"/>
                </a:moveTo>
                <a:cubicBezTo>
                  <a:pt x="22050" y="26801"/>
                  <a:pt x="22150"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2" y="27468"/>
                </a:cubicBezTo>
                <a:cubicBezTo>
                  <a:pt x="24585" y="26734"/>
                  <a:pt x="24251" y="26034"/>
                  <a:pt x="23918" y="25333"/>
                </a:cubicBezTo>
                <a:cubicBezTo>
                  <a:pt x="23984" y="25166"/>
                  <a:pt x="24051" y="25033"/>
                  <a:pt x="24084" y="24899"/>
                </a:cubicBezTo>
                <a:close/>
                <a:moveTo>
                  <a:pt x="28921" y="22531"/>
                </a:moveTo>
                <a:cubicBezTo>
                  <a:pt x="29655" y="23232"/>
                  <a:pt x="30355" y="23932"/>
                  <a:pt x="31056" y="24633"/>
                </a:cubicBezTo>
                <a:cubicBezTo>
                  <a:pt x="30923" y="25600"/>
                  <a:pt x="30789" y="26567"/>
                  <a:pt x="30656" y="27535"/>
                </a:cubicBezTo>
                <a:lnTo>
                  <a:pt x="28654" y="23198"/>
                </a:lnTo>
                <a:cubicBezTo>
                  <a:pt x="28721" y="22965"/>
                  <a:pt x="28821" y="22731"/>
                  <a:pt x="28921" y="22531"/>
                </a:cubicBezTo>
                <a:close/>
                <a:moveTo>
                  <a:pt x="108078"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8" y="26434"/>
                  <a:pt x="108044" y="26334"/>
                  <a:pt x="108078"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9" y="27835"/>
                  <a:pt x="20582" y="27768"/>
                  <a:pt x="20515" y="27668"/>
                </a:cubicBezTo>
                <a:cubicBezTo>
                  <a:pt x="20649" y="27334"/>
                  <a:pt x="20782" y="27001"/>
                  <a:pt x="20915" y="26667"/>
                </a:cubicBezTo>
                <a:close/>
                <a:moveTo>
                  <a:pt x="17680" y="26034"/>
                </a:moveTo>
                <a:cubicBezTo>
                  <a:pt x="17813" y="26300"/>
                  <a:pt x="17947" y="26534"/>
                  <a:pt x="18113" y="26767"/>
                </a:cubicBezTo>
                <a:cubicBezTo>
                  <a:pt x="18013" y="27168"/>
                  <a:pt x="17913" y="27535"/>
                  <a:pt x="17847" y="27935"/>
                </a:cubicBezTo>
                <a:cubicBezTo>
                  <a:pt x="17646" y="27701"/>
                  <a:pt x="17446" y="27501"/>
                  <a:pt x="17246" y="27268"/>
                </a:cubicBezTo>
                <a:lnTo>
                  <a:pt x="17680" y="26034"/>
                </a:lnTo>
                <a:close/>
                <a:moveTo>
                  <a:pt x="104909" y="25933"/>
                </a:moveTo>
                <a:cubicBezTo>
                  <a:pt x="105042" y="26467"/>
                  <a:pt x="105176" y="26968"/>
                  <a:pt x="105309" y="27501"/>
                </a:cubicBezTo>
                <a:cubicBezTo>
                  <a:pt x="105276" y="27668"/>
                  <a:pt x="105242" y="27835"/>
                  <a:pt x="105176" y="28002"/>
                </a:cubicBezTo>
                <a:cubicBezTo>
                  <a:pt x="104975" y="27535"/>
                  <a:pt x="104775" y="27068"/>
                  <a:pt x="104575" y="26601"/>
                </a:cubicBezTo>
                <a:cubicBezTo>
                  <a:pt x="104709" y="26367"/>
                  <a:pt x="104809" y="26134"/>
                  <a:pt x="104909" y="25933"/>
                </a:cubicBezTo>
                <a:close/>
                <a:moveTo>
                  <a:pt x="13977" y="27334"/>
                </a:moveTo>
                <a:cubicBezTo>
                  <a:pt x="13910" y="27601"/>
                  <a:pt x="13844" y="27868"/>
                  <a:pt x="13777" y="28102"/>
                </a:cubicBezTo>
                <a:cubicBezTo>
                  <a:pt x="13777" y="28102"/>
                  <a:pt x="13744"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1" y="28102"/>
                  <a:pt x="107377" y="28135"/>
                </a:cubicBezTo>
                <a:cubicBezTo>
                  <a:pt x="107344" y="27968"/>
                  <a:pt x="107344" y="27835"/>
                  <a:pt x="107310" y="27668"/>
                </a:cubicBezTo>
                <a:cubicBezTo>
                  <a:pt x="107310" y="27668"/>
                  <a:pt x="107310" y="27635"/>
                  <a:pt x="107344" y="27601"/>
                </a:cubicBezTo>
                <a:close/>
                <a:moveTo>
                  <a:pt x="23451" y="26400"/>
                </a:moveTo>
                <a:cubicBezTo>
                  <a:pt x="23751" y="27034"/>
                  <a:pt x="24051" y="27635"/>
                  <a:pt x="24351" y="28235"/>
                </a:cubicBezTo>
                <a:cubicBezTo>
                  <a:pt x="23984" y="27801"/>
                  <a:pt x="23617" y="27334"/>
                  <a:pt x="23250" y="26901"/>
                </a:cubicBezTo>
                <a:cubicBezTo>
                  <a:pt x="23317" y="26734"/>
                  <a:pt x="23384" y="26567"/>
                  <a:pt x="23451" y="26400"/>
                </a:cubicBezTo>
                <a:close/>
                <a:moveTo>
                  <a:pt x="117584" y="28202"/>
                </a:moveTo>
                <a:cubicBezTo>
                  <a:pt x="117618" y="28268"/>
                  <a:pt x="117651" y="28335"/>
                  <a:pt x="117685" y="28402"/>
                </a:cubicBezTo>
                <a:cubicBezTo>
                  <a:pt x="117651" y="28435"/>
                  <a:pt x="117651" y="28469"/>
                  <a:pt x="117651" y="28469"/>
                </a:cubicBezTo>
                <a:cubicBezTo>
                  <a:pt x="117618" y="28369"/>
                  <a:pt x="117618" y="28302"/>
                  <a:pt x="117584" y="28202"/>
                </a:cubicBezTo>
                <a:close/>
                <a:moveTo>
                  <a:pt x="112548" y="24899"/>
                </a:moveTo>
                <a:lnTo>
                  <a:pt x="112548" y="24899"/>
                </a:lnTo>
                <a:cubicBezTo>
                  <a:pt x="112214" y="26167"/>
                  <a:pt x="111847" y="27401"/>
                  <a:pt x="111513" y="28669"/>
                </a:cubicBezTo>
                <a:cubicBezTo>
                  <a:pt x="111413" y="28302"/>
                  <a:pt x="111313" y="27935"/>
                  <a:pt x="111213" y="27568"/>
                </a:cubicBezTo>
                <a:cubicBezTo>
                  <a:pt x="111647" y="26701"/>
                  <a:pt x="112114" y="25800"/>
                  <a:pt x="112548" y="24899"/>
                </a:cubicBezTo>
                <a:close/>
                <a:moveTo>
                  <a:pt x="114482" y="28035"/>
                </a:moveTo>
                <a:cubicBezTo>
                  <a:pt x="114516" y="28102"/>
                  <a:pt x="114516" y="28202"/>
                  <a:pt x="114549" y="28268"/>
                </a:cubicBezTo>
                <a:cubicBezTo>
                  <a:pt x="114482" y="28435"/>
                  <a:pt x="114449" y="28569"/>
                  <a:pt x="114416" y="28735"/>
                </a:cubicBezTo>
                <a:cubicBezTo>
                  <a:pt x="114382" y="28635"/>
                  <a:pt x="114349" y="28502"/>
                  <a:pt x="114315" y="28369"/>
                </a:cubicBezTo>
                <a:cubicBezTo>
                  <a:pt x="114382" y="28268"/>
                  <a:pt x="114449" y="28135"/>
                  <a:pt x="114482" y="28035"/>
                </a:cubicBezTo>
                <a:close/>
                <a:moveTo>
                  <a:pt x="21583" y="28002"/>
                </a:moveTo>
                <a:cubicBezTo>
                  <a:pt x="21649" y="28102"/>
                  <a:pt x="21683" y="28202"/>
                  <a:pt x="21716" y="28268"/>
                </a:cubicBezTo>
                <a:cubicBezTo>
                  <a:pt x="21649" y="28469"/>
                  <a:pt x="21583" y="28635"/>
                  <a:pt x="21516" y="28802"/>
                </a:cubicBezTo>
                <a:cubicBezTo>
                  <a:pt x="21482" y="28769"/>
                  <a:pt x="21449" y="28735"/>
                  <a:pt x="21416" y="28702"/>
                </a:cubicBezTo>
                <a:cubicBezTo>
                  <a:pt x="21482" y="28469"/>
                  <a:pt x="21516" y="28235"/>
                  <a:pt x="21583"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5"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1" y="29469"/>
                </a:cubicBezTo>
                <a:cubicBezTo>
                  <a:pt x="107577" y="29336"/>
                  <a:pt x="107544" y="29202"/>
                  <a:pt x="107511" y="29036"/>
                </a:cubicBezTo>
                <a:cubicBezTo>
                  <a:pt x="107611" y="29002"/>
                  <a:pt x="107677" y="28969"/>
                  <a:pt x="107744" y="28936"/>
                </a:cubicBezTo>
                <a:close/>
                <a:moveTo>
                  <a:pt x="16913" y="28202"/>
                </a:moveTo>
                <a:cubicBezTo>
                  <a:pt x="17146" y="28469"/>
                  <a:pt x="17380" y="28702"/>
                  <a:pt x="17613" y="28969"/>
                </a:cubicBezTo>
                <a:cubicBezTo>
                  <a:pt x="17546" y="29236"/>
                  <a:pt x="17480" y="29503"/>
                  <a:pt x="17413" y="29770"/>
                </a:cubicBezTo>
                <a:cubicBezTo>
                  <a:pt x="17346" y="29736"/>
                  <a:pt x="17279" y="29703"/>
                  <a:pt x="17179" y="29669"/>
                </a:cubicBezTo>
                <a:cubicBezTo>
                  <a:pt x="17013" y="29369"/>
                  <a:pt x="16879" y="29069"/>
                  <a:pt x="16712" y="28769"/>
                </a:cubicBezTo>
                <a:cubicBezTo>
                  <a:pt x="16779" y="28602"/>
                  <a:pt x="16846" y="28402"/>
                  <a:pt x="16913" y="28202"/>
                </a:cubicBezTo>
                <a:close/>
                <a:moveTo>
                  <a:pt x="15712" y="28769"/>
                </a:moveTo>
                <a:cubicBezTo>
                  <a:pt x="15712" y="28802"/>
                  <a:pt x="15745" y="28836"/>
                  <a:pt x="15745" y="28836"/>
                </a:cubicBezTo>
                <a:cubicBezTo>
                  <a:pt x="15645" y="29202"/>
                  <a:pt x="15512" y="29536"/>
                  <a:pt x="15411" y="29870"/>
                </a:cubicBezTo>
                <a:lnTo>
                  <a:pt x="15178" y="29636"/>
                </a:lnTo>
                <a:cubicBezTo>
                  <a:pt x="15345" y="29336"/>
                  <a:pt x="15512" y="29036"/>
                  <a:pt x="15712" y="28769"/>
                </a:cubicBezTo>
                <a:close/>
                <a:moveTo>
                  <a:pt x="104075" y="27635"/>
                </a:moveTo>
                <a:cubicBezTo>
                  <a:pt x="104308" y="28168"/>
                  <a:pt x="104542" y="28735"/>
                  <a:pt x="104775" y="29269"/>
                </a:cubicBezTo>
                <a:cubicBezTo>
                  <a:pt x="104742" y="29403"/>
                  <a:pt x="104709" y="29503"/>
                  <a:pt x="104675" y="29603"/>
                </a:cubicBezTo>
                <a:cubicBezTo>
                  <a:pt x="104475" y="29736"/>
                  <a:pt x="104242" y="29836"/>
                  <a:pt x="104008" y="29970"/>
                </a:cubicBezTo>
                <a:lnTo>
                  <a:pt x="104008" y="27768"/>
                </a:lnTo>
                <a:lnTo>
                  <a:pt x="104075" y="27635"/>
                </a:lnTo>
                <a:close/>
                <a:moveTo>
                  <a:pt x="18314"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4" y="29770"/>
                </a:cubicBezTo>
                <a:close/>
                <a:moveTo>
                  <a:pt x="22250" y="29303"/>
                </a:moveTo>
                <a:cubicBezTo>
                  <a:pt x="22416" y="29603"/>
                  <a:pt x="22550" y="29903"/>
                  <a:pt x="22717" y="30237"/>
                </a:cubicBezTo>
                <a:cubicBezTo>
                  <a:pt x="22517" y="30003"/>
                  <a:pt x="22350" y="29770"/>
                  <a:pt x="22150" y="29536"/>
                </a:cubicBezTo>
                <a:lnTo>
                  <a:pt x="22250" y="29303"/>
                </a:lnTo>
                <a:close/>
                <a:moveTo>
                  <a:pt x="118085" y="29503"/>
                </a:moveTo>
                <a:cubicBezTo>
                  <a:pt x="118118" y="29603"/>
                  <a:pt x="118152" y="29736"/>
                  <a:pt x="118218" y="29836"/>
                </a:cubicBezTo>
                <a:lnTo>
                  <a:pt x="117918" y="30737"/>
                </a:lnTo>
                <a:cubicBezTo>
                  <a:pt x="117885" y="30503"/>
                  <a:pt x="117851" y="30237"/>
                  <a:pt x="117818" y="30003"/>
                </a:cubicBezTo>
                <a:lnTo>
                  <a:pt x="118085" y="29503"/>
                </a:lnTo>
                <a:close/>
                <a:moveTo>
                  <a:pt x="11008" y="26867"/>
                </a:moveTo>
                <a:cubicBezTo>
                  <a:pt x="11442" y="27668"/>
                  <a:pt x="11909" y="28469"/>
                  <a:pt x="12343" y="29269"/>
                </a:cubicBezTo>
                <a:cubicBezTo>
                  <a:pt x="12142" y="29803"/>
                  <a:pt x="11942" y="30303"/>
                  <a:pt x="11742" y="30837"/>
                </a:cubicBezTo>
                <a:cubicBezTo>
                  <a:pt x="11309" y="30303"/>
                  <a:pt x="10842" y="29770"/>
                  <a:pt x="10375"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3" y="30637"/>
                  <a:pt x="114883" y="30837"/>
                  <a:pt x="114916" y="31004"/>
                </a:cubicBezTo>
                <a:lnTo>
                  <a:pt x="114816" y="30537"/>
                </a:lnTo>
                <a:cubicBezTo>
                  <a:pt x="114816" y="30503"/>
                  <a:pt x="114849" y="30470"/>
                  <a:pt x="114849" y="30437"/>
                </a:cubicBezTo>
                <a:close/>
                <a:moveTo>
                  <a:pt x="110613" y="28735"/>
                </a:moveTo>
                <a:cubicBezTo>
                  <a:pt x="110780"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6" y="31137"/>
                </a:cubicBezTo>
                <a:cubicBezTo>
                  <a:pt x="16379" y="30970"/>
                  <a:pt x="16212" y="30804"/>
                  <a:pt x="16079" y="30603"/>
                </a:cubicBezTo>
                <a:cubicBezTo>
                  <a:pt x="16145" y="30403"/>
                  <a:pt x="16212" y="30203"/>
                  <a:pt x="16279" y="29970"/>
                </a:cubicBezTo>
                <a:close/>
                <a:moveTo>
                  <a:pt x="8473" y="29536"/>
                </a:moveTo>
                <a:lnTo>
                  <a:pt x="8473" y="29536"/>
                </a:lnTo>
                <a:cubicBezTo>
                  <a:pt x="8340" y="30103"/>
                  <a:pt x="8206" y="30637"/>
                  <a:pt x="8040" y="31204"/>
                </a:cubicBezTo>
                <a:cubicBezTo>
                  <a:pt x="8006" y="31137"/>
                  <a:pt x="7973" y="31104"/>
                  <a:pt x="7906" y="31037"/>
                </a:cubicBezTo>
                <a:lnTo>
                  <a:pt x="8473" y="29536"/>
                </a:lnTo>
                <a:close/>
                <a:moveTo>
                  <a:pt x="118685" y="31171"/>
                </a:moveTo>
                <a:cubicBezTo>
                  <a:pt x="118719" y="31271"/>
                  <a:pt x="118752" y="31371"/>
                  <a:pt x="118819" y="31471"/>
                </a:cubicBezTo>
                <a:cubicBezTo>
                  <a:pt x="118719" y="31471"/>
                  <a:pt x="118652" y="31504"/>
                  <a:pt x="118585" y="31504"/>
                </a:cubicBezTo>
                <a:cubicBezTo>
                  <a:pt x="118619"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8" y="30403"/>
                </a:moveTo>
                <a:cubicBezTo>
                  <a:pt x="14811" y="30537"/>
                  <a:pt x="14944" y="30670"/>
                  <a:pt x="15078" y="30804"/>
                </a:cubicBezTo>
                <a:cubicBezTo>
                  <a:pt x="14944" y="31137"/>
                  <a:pt x="14844" y="31471"/>
                  <a:pt x="14711" y="31771"/>
                </a:cubicBezTo>
                <a:cubicBezTo>
                  <a:pt x="14578" y="31537"/>
                  <a:pt x="14444" y="31271"/>
                  <a:pt x="14311" y="31037"/>
                </a:cubicBezTo>
                <a:cubicBezTo>
                  <a:pt x="14444" y="30837"/>
                  <a:pt x="14544" y="30603"/>
                  <a:pt x="14678" y="30403"/>
                </a:cubicBezTo>
                <a:close/>
                <a:moveTo>
                  <a:pt x="117117" y="31337"/>
                </a:moveTo>
                <a:cubicBezTo>
                  <a:pt x="117151" y="31504"/>
                  <a:pt x="117151" y="31671"/>
                  <a:pt x="117184" y="31838"/>
                </a:cubicBezTo>
                <a:cubicBezTo>
                  <a:pt x="117151" y="31838"/>
                  <a:pt x="117117" y="31804"/>
                  <a:pt x="117084" y="31804"/>
                </a:cubicBezTo>
                <a:lnTo>
                  <a:pt x="116851" y="31838"/>
                </a:lnTo>
                <a:cubicBezTo>
                  <a:pt x="116951" y="31671"/>
                  <a:pt x="117017" y="31504"/>
                  <a:pt x="117117" y="31337"/>
                </a:cubicBezTo>
                <a:close/>
                <a:moveTo>
                  <a:pt x="108311" y="30770"/>
                </a:moveTo>
                <a:cubicBezTo>
                  <a:pt x="108345" y="30904"/>
                  <a:pt x="108378" y="31037"/>
                  <a:pt x="108411" y="31171"/>
                </a:cubicBezTo>
                <a:cubicBezTo>
                  <a:pt x="108278" y="31437"/>
                  <a:pt x="108144" y="31704"/>
                  <a:pt x="108011" y="31971"/>
                </a:cubicBezTo>
                <a:cubicBezTo>
                  <a:pt x="108011" y="31938"/>
                  <a:pt x="107978" y="31904"/>
                  <a:pt x="107978" y="31871"/>
                </a:cubicBezTo>
                <a:cubicBezTo>
                  <a:pt x="108078"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10" y="31904"/>
                  <a:pt x="12776" y="32004"/>
                </a:cubicBezTo>
                <a:cubicBezTo>
                  <a:pt x="12643" y="31871"/>
                  <a:pt x="12543" y="31704"/>
                  <a:pt x="12409" y="31571"/>
                </a:cubicBezTo>
                <a:lnTo>
                  <a:pt x="12910" y="30270"/>
                </a:lnTo>
                <a:close/>
                <a:moveTo>
                  <a:pt x="10308" y="30503"/>
                </a:moveTo>
                <a:lnTo>
                  <a:pt x="10308" y="30503"/>
                </a:lnTo>
                <a:cubicBezTo>
                  <a:pt x="10675" y="30937"/>
                  <a:pt x="11042" y="31337"/>
                  <a:pt x="11409" y="31771"/>
                </a:cubicBezTo>
                <a:cubicBezTo>
                  <a:pt x="11375" y="31871"/>
                  <a:pt x="11342" y="32004"/>
                  <a:pt x="11275" y="32138"/>
                </a:cubicBezTo>
                <a:cubicBezTo>
                  <a:pt x="10975" y="31604"/>
                  <a:pt x="10641" y="31037"/>
                  <a:pt x="10308" y="30503"/>
                </a:cubicBezTo>
                <a:close/>
                <a:moveTo>
                  <a:pt x="120553" y="31938"/>
                </a:moveTo>
                <a:cubicBezTo>
                  <a:pt x="120420" y="32071"/>
                  <a:pt x="120286" y="32171"/>
                  <a:pt x="120153" y="32271"/>
                </a:cubicBezTo>
                <a:cubicBezTo>
                  <a:pt x="120220" y="32171"/>
                  <a:pt x="120286" y="32105"/>
                  <a:pt x="120320" y="32004"/>
                </a:cubicBezTo>
                <a:cubicBezTo>
                  <a:pt x="120420" y="31971"/>
                  <a:pt x="120487" y="31971"/>
                  <a:pt x="120553" y="31938"/>
                </a:cubicBezTo>
                <a:close/>
                <a:moveTo>
                  <a:pt x="113482" y="30036"/>
                </a:moveTo>
                <a:cubicBezTo>
                  <a:pt x="113548" y="30503"/>
                  <a:pt x="113615" y="30970"/>
                  <a:pt x="113648" y="31404"/>
                </a:cubicBezTo>
                <a:cubicBezTo>
                  <a:pt x="113582" y="31671"/>
                  <a:pt x="113515" y="31938"/>
                  <a:pt x="113448" y="32205"/>
                </a:cubicBezTo>
                <a:cubicBezTo>
                  <a:pt x="113148" y="32238"/>
                  <a:pt x="112848" y="32271"/>
                  <a:pt x="112548" y="32305"/>
                </a:cubicBezTo>
                <a:cubicBezTo>
                  <a:pt x="112514" y="32238"/>
                  <a:pt x="112481" y="32138"/>
                  <a:pt x="112481" y="32071"/>
                </a:cubicBezTo>
                <a:cubicBezTo>
                  <a:pt x="112814" y="31404"/>
                  <a:pt x="113148" y="30704"/>
                  <a:pt x="113482" y="30036"/>
                </a:cubicBezTo>
                <a:close/>
                <a:moveTo>
                  <a:pt x="108778" y="32371"/>
                </a:moveTo>
                <a:lnTo>
                  <a:pt x="108878" y="32705"/>
                </a:lnTo>
                <a:cubicBezTo>
                  <a:pt x="108778" y="32705"/>
                  <a:pt x="108711" y="32738"/>
                  <a:pt x="108611" y="32738"/>
                </a:cubicBezTo>
                <a:cubicBezTo>
                  <a:pt x="108678" y="32605"/>
                  <a:pt x="108711" y="32505"/>
                  <a:pt x="108778" y="32371"/>
                </a:cubicBezTo>
                <a:close/>
                <a:moveTo>
                  <a:pt x="106210" y="32672"/>
                </a:moveTo>
                <a:lnTo>
                  <a:pt x="106343" y="32972"/>
                </a:lnTo>
                <a:cubicBezTo>
                  <a:pt x="106210" y="33005"/>
                  <a:pt x="106076" y="33005"/>
                  <a:pt x="105943" y="33039"/>
                </a:cubicBezTo>
                <a:cubicBezTo>
                  <a:pt x="106043" y="32905"/>
                  <a:pt x="106143" y="32805"/>
                  <a:pt x="106210" y="32672"/>
                </a:cubicBezTo>
                <a:close/>
                <a:moveTo>
                  <a:pt x="12076" y="32538"/>
                </a:moveTo>
                <a:lnTo>
                  <a:pt x="12343" y="32838"/>
                </a:lnTo>
                <a:cubicBezTo>
                  <a:pt x="12243" y="33039"/>
                  <a:pt x="12142" y="33205"/>
                  <a:pt x="12042" y="33405"/>
                </a:cubicBezTo>
                <a:cubicBezTo>
                  <a:pt x="12009" y="33305"/>
                  <a:pt x="11942" y="33172"/>
                  <a:pt x="11876" y="33072"/>
                </a:cubicBezTo>
                <a:cubicBezTo>
                  <a:pt x="11942" y="32905"/>
                  <a:pt x="12009" y="32705"/>
                  <a:pt x="12076" y="32538"/>
                </a:cubicBezTo>
                <a:close/>
                <a:moveTo>
                  <a:pt x="13810" y="31938"/>
                </a:moveTo>
                <a:cubicBezTo>
                  <a:pt x="13977" y="32238"/>
                  <a:pt x="14144" y="32572"/>
                  <a:pt x="14344" y="32872"/>
                </a:cubicBezTo>
                <a:cubicBezTo>
                  <a:pt x="14244" y="33105"/>
                  <a:pt x="14177" y="33305"/>
                  <a:pt x="14111" y="33539"/>
                </a:cubicBezTo>
                <a:cubicBezTo>
                  <a:pt x="13910" y="33305"/>
                  <a:pt x="13744" y="33105"/>
                  <a:pt x="13543" y="32872"/>
                </a:cubicBezTo>
                <a:cubicBezTo>
                  <a:pt x="13610" y="32605"/>
                  <a:pt x="13677" y="32338"/>
                  <a:pt x="13744" y="32071"/>
                </a:cubicBezTo>
                <a:cubicBezTo>
                  <a:pt x="13777" y="32038"/>
                  <a:pt x="13777" y="31971"/>
                  <a:pt x="13810" y="31938"/>
                </a:cubicBezTo>
                <a:close/>
                <a:moveTo>
                  <a:pt x="117284" y="32738"/>
                </a:moveTo>
                <a:cubicBezTo>
                  <a:pt x="117184" y="33005"/>
                  <a:pt x="117084" y="33272"/>
                  <a:pt x="117017" y="33539"/>
                </a:cubicBezTo>
                <a:cubicBezTo>
                  <a:pt x="116951" y="33305"/>
                  <a:pt x="116884" y="33072"/>
                  <a:pt x="116817" y="32838"/>
                </a:cubicBezTo>
                <a:cubicBezTo>
                  <a:pt x="116951" y="32805"/>
                  <a:pt x="117117" y="32772"/>
                  <a:pt x="117284" y="32738"/>
                </a:cubicBezTo>
                <a:close/>
                <a:moveTo>
                  <a:pt x="19181" y="31371"/>
                </a:moveTo>
                <a:cubicBezTo>
                  <a:pt x="19381" y="31437"/>
                  <a:pt x="19581" y="31504"/>
                  <a:pt x="19781" y="31604"/>
                </a:cubicBezTo>
                <a:cubicBezTo>
                  <a:pt x="19614" y="32271"/>
                  <a:pt x="19448" y="32938"/>
                  <a:pt x="19248" y="33606"/>
                </a:cubicBezTo>
                <a:cubicBezTo>
                  <a:pt x="19081" y="33239"/>
                  <a:pt x="18914" y="32905"/>
                  <a:pt x="18714" y="32572"/>
                </a:cubicBezTo>
                <a:cubicBezTo>
                  <a:pt x="18881" y="32171"/>
                  <a:pt x="19014" y="31771"/>
                  <a:pt x="19181" y="31371"/>
                </a:cubicBezTo>
                <a:close/>
                <a:moveTo>
                  <a:pt x="119119" y="32305"/>
                </a:moveTo>
                <a:cubicBezTo>
                  <a:pt x="118819" y="32772"/>
                  <a:pt x="118552" y="33205"/>
                  <a:pt x="118285" y="33672"/>
                </a:cubicBezTo>
                <a:cubicBezTo>
                  <a:pt x="118252" y="33372"/>
                  <a:pt x="118218" y="33105"/>
                  <a:pt x="118185" y="32805"/>
                </a:cubicBezTo>
                <a:cubicBezTo>
                  <a:pt x="118218" y="32705"/>
                  <a:pt x="118252"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6" y="33172"/>
                  <a:pt x="7172" y="32972"/>
                  <a:pt x="7239" y="32805"/>
                </a:cubicBezTo>
                <a:close/>
                <a:moveTo>
                  <a:pt x="113181" y="33105"/>
                </a:moveTo>
                <a:lnTo>
                  <a:pt x="113181" y="33105"/>
                </a:lnTo>
                <a:cubicBezTo>
                  <a:pt x="113115"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9" y="31938"/>
                  <a:pt x="16412" y="32305"/>
                  <a:pt x="16746" y="32672"/>
                </a:cubicBezTo>
                <a:cubicBezTo>
                  <a:pt x="16612" y="33339"/>
                  <a:pt x="16446" y="33973"/>
                  <a:pt x="16312" y="34640"/>
                </a:cubicBezTo>
                <a:cubicBezTo>
                  <a:pt x="15979" y="34039"/>
                  <a:pt x="15645" y="33405"/>
                  <a:pt x="15278" y="32805"/>
                </a:cubicBezTo>
                <a:cubicBezTo>
                  <a:pt x="15445" y="32371"/>
                  <a:pt x="15578" y="31971"/>
                  <a:pt x="15745" y="31571"/>
                </a:cubicBezTo>
                <a:close/>
                <a:moveTo>
                  <a:pt x="13277" y="33939"/>
                </a:moveTo>
                <a:cubicBezTo>
                  <a:pt x="13443" y="34106"/>
                  <a:pt x="13610" y="34306"/>
                  <a:pt x="13777" y="34473"/>
                </a:cubicBezTo>
                <a:cubicBezTo>
                  <a:pt x="13744" y="34573"/>
                  <a:pt x="13677" y="34706"/>
                  <a:pt x="13644" y="34806"/>
                </a:cubicBezTo>
                <a:cubicBezTo>
                  <a:pt x="13510" y="34706"/>
                  <a:pt x="13410" y="34606"/>
                  <a:pt x="13277" y="34506"/>
                </a:cubicBezTo>
                <a:cubicBezTo>
                  <a:pt x="13243" y="34473"/>
                  <a:pt x="13210" y="34473"/>
                  <a:pt x="13143" y="34440"/>
                </a:cubicBezTo>
                <a:cubicBezTo>
                  <a:pt x="13210" y="34273"/>
                  <a:pt x="13243" y="34106"/>
                  <a:pt x="13277" y="33939"/>
                </a:cubicBezTo>
                <a:close/>
                <a:moveTo>
                  <a:pt x="11475" y="34139"/>
                </a:moveTo>
                <a:cubicBezTo>
                  <a:pt x="11509" y="34206"/>
                  <a:pt x="11575" y="34273"/>
                  <a:pt x="11609" y="34339"/>
                </a:cubicBezTo>
                <a:cubicBezTo>
                  <a:pt x="11509" y="34573"/>
                  <a:pt x="11409" y="34773"/>
                  <a:pt x="11309" y="35007"/>
                </a:cubicBezTo>
                <a:cubicBezTo>
                  <a:pt x="11275" y="34973"/>
                  <a:pt x="11242" y="34940"/>
                  <a:pt x="11208" y="34907"/>
                </a:cubicBezTo>
                <a:cubicBezTo>
                  <a:pt x="11275" y="34640"/>
                  <a:pt x="11375" y="34406"/>
                  <a:pt x="11475" y="34139"/>
                </a:cubicBezTo>
                <a:close/>
                <a:moveTo>
                  <a:pt x="119686" y="33806"/>
                </a:moveTo>
                <a:cubicBezTo>
                  <a:pt x="119786" y="34106"/>
                  <a:pt x="119886" y="34440"/>
                  <a:pt x="120020" y="34740"/>
                </a:cubicBezTo>
                <a:lnTo>
                  <a:pt x="118485" y="35240"/>
                </a:lnTo>
                <a:cubicBezTo>
                  <a:pt x="118452" y="35173"/>
                  <a:pt x="118452" y="35140"/>
                  <a:pt x="118452" y="35073"/>
                </a:cubicBezTo>
                <a:cubicBezTo>
                  <a:pt x="118552" y="34907"/>
                  <a:pt x="118652" y="34740"/>
                  <a:pt x="118785" y="34573"/>
                </a:cubicBezTo>
                <a:cubicBezTo>
                  <a:pt x="119052" y="34306"/>
                  <a:pt x="119352" y="34073"/>
                  <a:pt x="119686" y="33806"/>
                </a:cubicBezTo>
                <a:close/>
                <a:moveTo>
                  <a:pt x="5204" y="33439"/>
                </a:moveTo>
                <a:lnTo>
                  <a:pt x="5738" y="34306"/>
                </a:lnTo>
                <a:lnTo>
                  <a:pt x="5338"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cubicBezTo>
                  <a:pt x="116350" y="34440"/>
                  <a:pt x="116417" y="34773"/>
                  <a:pt x="116517" y="35073"/>
                </a:cubicBezTo>
                <a:cubicBezTo>
                  <a:pt x="116484" y="35173"/>
                  <a:pt x="116450" y="35240"/>
                  <a:pt x="116450" y="35340"/>
                </a:cubicBezTo>
                <a:lnTo>
                  <a:pt x="116417" y="35340"/>
                </a:lnTo>
                <a:lnTo>
                  <a:pt x="116250" y="34106"/>
                </a:lnTo>
                <a:close/>
                <a:moveTo>
                  <a:pt x="9207" y="33906"/>
                </a:moveTo>
                <a:cubicBezTo>
                  <a:pt x="9541" y="34306"/>
                  <a:pt x="9874" y="34673"/>
                  <a:pt x="10208" y="35073"/>
                </a:cubicBezTo>
                <a:lnTo>
                  <a:pt x="10008"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9" y="33672"/>
                </a:moveTo>
                <a:cubicBezTo>
                  <a:pt x="114015" y="34173"/>
                  <a:pt x="114049" y="34640"/>
                  <a:pt x="114115" y="35140"/>
                </a:cubicBezTo>
                <a:cubicBezTo>
                  <a:pt x="113949" y="35440"/>
                  <a:pt x="113782" y="35774"/>
                  <a:pt x="113615" y="36107"/>
                </a:cubicBezTo>
                <a:cubicBezTo>
                  <a:pt x="113548" y="35907"/>
                  <a:pt x="113482" y="35707"/>
                  <a:pt x="113415" y="35507"/>
                </a:cubicBezTo>
                <a:cubicBezTo>
                  <a:pt x="113582" y="34873"/>
                  <a:pt x="113782" y="34273"/>
                  <a:pt x="113949" y="33672"/>
                </a:cubicBezTo>
                <a:close/>
                <a:moveTo>
                  <a:pt x="115049" y="35474"/>
                </a:moveTo>
                <a:lnTo>
                  <a:pt x="115049" y="35474"/>
                </a:ln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3" y="35774"/>
                  <a:pt x="115049" y="35474"/>
                </a:cubicBezTo>
                <a:close/>
                <a:moveTo>
                  <a:pt x="8840" y="35307"/>
                </a:moveTo>
                <a:cubicBezTo>
                  <a:pt x="9074" y="35707"/>
                  <a:pt x="9340" y="36074"/>
                  <a:pt x="9574" y="36474"/>
                </a:cubicBezTo>
                <a:cubicBezTo>
                  <a:pt x="9307" y="36141"/>
                  <a:pt x="9040" y="35841"/>
                  <a:pt x="8773" y="35507"/>
                </a:cubicBezTo>
                <a:cubicBezTo>
                  <a:pt x="8807" y="35440"/>
                  <a:pt x="8807" y="35374"/>
                  <a:pt x="8840" y="35307"/>
                </a:cubicBezTo>
                <a:close/>
                <a:moveTo>
                  <a:pt x="10842"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2" y="35841"/>
                </a:cubicBezTo>
                <a:close/>
                <a:moveTo>
                  <a:pt x="4537" y="35740"/>
                </a:moveTo>
                <a:lnTo>
                  <a:pt x="4971" y="36274"/>
                </a:lnTo>
                <a:cubicBezTo>
                  <a:pt x="4937" y="36408"/>
                  <a:pt x="4871" y="36541"/>
                  <a:pt x="4837" y="36641"/>
                </a:cubicBezTo>
                <a:cubicBezTo>
                  <a:pt x="4704" y="36441"/>
                  <a:pt x="4604" y="36241"/>
                  <a:pt x="4470" y="36007"/>
                </a:cubicBezTo>
                <a:cubicBezTo>
                  <a:pt x="4504" y="35941"/>
                  <a:pt x="4504" y="35841"/>
                  <a:pt x="4537" y="35740"/>
                </a:cubicBezTo>
                <a:close/>
                <a:moveTo>
                  <a:pt x="6305" y="35240"/>
                </a:moveTo>
                <a:cubicBezTo>
                  <a:pt x="6472" y="35507"/>
                  <a:pt x="6639" y="35774"/>
                  <a:pt x="6805" y="36041"/>
                </a:cubicBezTo>
                <a:cubicBezTo>
                  <a:pt x="6739" y="36308"/>
                  <a:pt x="6672" y="36608"/>
                  <a:pt x="6605" y="36875"/>
                </a:cubicBezTo>
                <a:lnTo>
                  <a:pt x="5971" y="36141"/>
                </a:lnTo>
                <a:cubicBezTo>
                  <a:pt x="6105" y="35841"/>
                  <a:pt x="6205" y="35540"/>
                  <a:pt x="6305" y="35240"/>
                </a:cubicBezTo>
                <a:close/>
                <a:moveTo>
                  <a:pt x="112981" y="37141"/>
                </a:moveTo>
                <a:cubicBezTo>
                  <a:pt x="112981" y="37175"/>
                  <a:pt x="112981" y="37208"/>
                  <a:pt x="113015"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3" y="36508"/>
                  <a:pt x="119452" y="36875"/>
                </a:cubicBezTo>
                <a:cubicBezTo>
                  <a:pt x="119252" y="37141"/>
                  <a:pt x="119019" y="37408"/>
                  <a:pt x="118785" y="37675"/>
                </a:cubicBezTo>
                <a:cubicBezTo>
                  <a:pt x="118719" y="37175"/>
                  <a:pt x="118652" y="36641"/>
                  <a:pt x="118585" y="36141"/>
                </a:cubicBezTo>
                <a:lnTo>
                  <a:pt x="119786" y="35740"/>
                </a:lnTo>
                <a:close/>
                <a:moveTo>
                  <a:pt x="11542" y="36641"/>
                </a:moveTo>
                <a:lnTo>
                  <a:pt x="11675" y="36808"/>
                </a:lnTo>
                <a:cubicBezTo>
                  <a:pt x="11609" y="37141"/>
                  <a:pt x="11509" y="37475"/>
                  <a:pt x="11442" y="37809"/>
                </a:cubicBezTo>
                <a:cubicBezTo>
                  <a:pt x="11375" y="37675"/>
                  <a:pt x="11309" y="37542"/>
                  <a:pt x="11208" y="37442"/>
                </a:cubicBezTo>
                <a:cubicBezTo>
                  <a:pt x="11309" y="37175"/>
                  <a:pt x="11442" y="36908"/>
                  <a:pt x="11542" y="36641"/>
                </a:cubicBezTo>
                <a:close/>
                <a:moveTo>
                  <a:pt x="115249" y="37008"/>
                </a:moveTo>
                <a:cubicBezTo>
                  <a:pt x="115283" y="37041"/>
                  <a:pt x="115350" y="37075"/>
                  <a:pt x="115416" y="37108"/>
                </a:cubicBezTo>
                <a:cubicBezTo>
                  <a:pt x="115483" y="37342"/>
                  <a:pt x="115516" y="37575"/>
                  <a:pt x="115583" y="37809"/>
                </a:cubicBezTo>
                <a:cubicBezTo>
                  <a:pt x="115483" y="37842"/>
                  <a:pt x="115416" y="37842"/>
                  <a:pt x="115350" y="37909"/>
                </a:cubicBezTo>
                <a:cubicBezTo>
                  <a:pt x="115316" y="37608"/>
                  <a:pt x="115283" y="37308"/>
                  <a:pt x="115249" y="37008"/>
                </a:cubicBezTo>
                <a:close/>
                <a:moveTo>
                  <a:pt x="8507" y="36574"/>
                </a:moveTo>
                <a:cubicBezTo>
                  <a:pt x="8773" y="36875"/>
                  <a:pt x="9040" y="37208"/>
                  <a:pt x="9307" y="37508"/>
                </a:cubicBezTo>
                <a:lnTo>
                  <a:pt x="9107" y="38042"/>
                </a:lnTo>
                <a:cubicBezTo>
                  <a:pt x="8873" y="37675"/>
                  <a:pt x="8640" y="37308"/>
                  <a:pt x="8406" y="36941"/>
                </a:cubicBezTo>
                <a:lnTo>
                  <a:pt x="8507" y="36574"/>
                </a:lnTo>
                <a:close/>
                <a:moveTo>
                  <a:pt x="111880" y="33272"/>
                </a:moveTo>
                <a:cubicBezTo>
                  <a:pt x="112081" y="34006"/>
                  <a:pt x="112314" y="34740"/>
                  <a:pt x="112514" y="35507"/>
                </a:cubicBezTo>
                <a:cubicBezTo>
                  <a:pt x="112281" y="36341"/>
                  <a:pt x="112047" y="37208"/>
                  <a:pt x="111780" y="38075"/>
                </a:cubicBezTo>
                <a:cubicBezTo>
                  <a:pt x="111614"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1"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2" y="38543"/>
                  <a:pt x="6071" y="38843"/>
                </a:cubicBezTo>
                <a:cubicBezTo>
                  <a:pt x="5871" y="38442"/>
                  <a:pt x="5638" y="38042"/>
                  <a:pt x="5404" y="37642"/>
                </a:cubicBezTo>
                <a:lnTo>
                  <a:pt x="5638" y="37075"/>
                </a:lnTo>
                <a:close/>
                <a:moveTo>
                  <a:pt x="14077" y="36274"/>
                </a:moveTo>
                <a:cubicBezTo>
                  <a:pt x="14578"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7" y="39243"/>
                </a:cubicBezTo>
                <a:cubicBezTo>
                  <a:pt x="3770" y="39143"/>
                  <a:pt x="3703" y="39076"/>
                  <a:pt x="3636" y="38976"/>
                </a:cubicBezTo>
                <a:cubicBezTo>
                  <a:pt x="3803" y="38376"/>
                  <a:pt x="3970" y="37775"/>
                  <a:pt x="4137" y="37208"/>
                </a:cubicBezTo>
                <a:close/>
                <a:moveTo>
                  <a:pt x="8106" y="38142"/>
                </a:moveTo>
                <a:cubicBezTo>
                  <a:pt x="8306" y="38442"/>
                  <a:pt x="8507" y="38776"/>
                  <a:pt x="8707" y="39110"/>
                </a:cubicBezTo>
                <a:cubicBezTo>
                  <a:pt x="8673" y="39176"/>
                  <a:pt x="8640" y="39276"/>
                  <a:pt x="8607" y="39343"/>
                </a:cubicBezTo>
                <a:lnTo>
                  <a:pt x="8006" y="38576"/>
                </a:lnTo>
                <a:cubicBezTo>
                  <a:pt x="8040" y="38442"/>
                  <a:pt x="8073" y="38276"/>
                  <a:pt x="8106" y="38142"/>
                </a:cubicBezTo>
                <a:close/>
                <a:moveTo>
                  <a:pt x="120753" y="36741"/>
                </a:moveTo>
                <a:cubicBezTo>
                  <a:pt x="121020" y="37442"/>
                  <a:pt x="121287" y="38176"/>
                  <a:pt x="121554" y="38876"/>
                </a:cubicBezTo>
                <a:cubicBezTo>
                  <a:pt x="121521" y="38909"/>
                  <a:pt x="121521" y="38943"/>
                  <a:pt x="121521" y="38943"/>
                </a:cubicBezTo>
                <a:cubicBezTo>
                  <a:pt x="121441"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7" y="36908"/>
                  <a:pt x="120753" y="36741"/>
                </a:cubicBezTo>
                <a:close/>
                <a:moveTo>
                  <a:pt x="114315" y="36641"/>
                </a:moveTo>
                <a:cubicBezTo>
                  <a:pt x="114449" y="37842"/>
                  <a:pt x="114616" y="39076"/>
                  <a:pt x="114782" y="40277"/>
                </a:cubicBezTo>
                <a:lnTo>
                  <a:pt x="113949" y="37342"/>
                </a:lnTo>
                <a:cubicBezTo>
                  <a:pt x="114082" y="37108"/>
                  <a:pt x="114182" y="36875"/>
                  <a:pt x="114315" y="36641"/>
                </a:cubicBezTo>
                <a:close/>
                <a:moveTo>
                  <a:pt x="123022" y="39643"/>
                </a:moveTo>
                <a:cubicBezTo>
                  <a:pt x="123055" y="39944"/>
                  <a:pt x="123055" y="40244"/>
                  <a:pt x="123088" y="40577"/>
                </a:cubicBezTo>
                <a:cubicBezTo>
                  <a:pt x="123022" y="40411"/>
                  <a:pt x="122988" y="40244"/>
                  <a:pt x="122922" y="40077"/>
                </a:cubicBezTo>
                <a:cubicBezTo>
                  <a:pt x="122955" y="39944"/>
                  <a:pt x="122988" y="39810"/>
                  <a:pt x="123022" y="39643"/>
                </a:cubicBezTo>
                <a:close/>
                <a:moveTo>
                  <a:pt x="10608" y="39110"/>
                </a:moveTo>
                <a:cubicBezTo>
                  <a:pt x="10741" y="39276"/>
                  <a:pt x="10875" y="39443"/>
                  <a:pt x="11008" y="39610"/>
                </a:cubicBezTo>
                <a:cubicBezTo>
                  <a:pt x="10908" y="39977"/>
                  <a:pt x="10842" y="40344"/>
                  <a:pt x="10741" y="40711"/>
                </a:cubicBezTo>
                <a:cubicBezTo>
                  <a:pt x="10575" y="40477"/>
                  <a:pt x="10441" y="40210"/>
                  <a:pt x="10274" y="39977"/>
                </a:cubicBezTo>
                <a:cubicBezTo>
                  <a:pt x="10375" y="39677"/>
                  <a:pt x="10475" y="39376"/>
                  <a:pt x="10608" y="39110"/>
                </a:cubicBezTo>
                <a:close/>
                <a:moveTo>
                  <a:pt x="117785" y="40177"/>
                </a:moveTo>
                <a:lnTo>
                  <a:pt x="117918" y="40244"/>
                </a:lnTo>
                <a:cubicBezTo>
                  <a:pt x="117951" y="40377"/>
                  <a:pt x="117985" y="40477"/>
                  <a:pt x="118018" y="40577"/>
                </a:cubicBezTo>
                <a:lnTo>
                  <a:pt x="117218" y="41011"/>
                </a:lnTo>
                <a:cubicBezTo>
                  <a:pt x="117218" y="40978"/>
                  <a:pt x="117218" y="40911"/>
                  <a:pt x="117218" y="40844"/>
                </a:cubicBezTo>
                <a:cubicBezTo>
                  <a:pt x="117384" y="40611"/>
                  <a:pt x="117584" y="40411"/>
                  <a:pt x="117785" y="40177"/>
                </a:cubicBezTo>
                <a:close/>
                <a:moveTo>
                  <a:pt x="115450" y="38676"/>
                </a:moveTo>
                <a:lnTo>
                  <a:pt x="115817" y="38909"/>
                </a:lnTo>
                <a:cubicBezTo>
                  <a:pt x="115950" y="39510"/>
                  <a:pt x="116083" y="40077"/>
                  <a:pt x="116217" y="40644"/>
                </a:cubicBezTo>
                <a:cubicBezTo>
                  <a:pt x="116083" y="40811"/>
                  <a:pt x="115917" y="41011"/>
                  <a:pt x="115750" y="41178"/>
                </a:cubicBezTo>
                <a:lnTo>
                  <a:pt x="115450" y="38676"/>
                </a:lnTo>
                <a:close/>
                <a:moveTo>
                  <a:pt x="121954" y="40010"/>
                </a:moveTo>
                <a:cubicBezTo>
                  <a:pt x="121954" y="40044"/>
                  <a:pt x="121988" y="40077"/>
                  <a:pt x="121988" y="40110"/>
                </a:cubicBezTo>
                <a:cubicBezTo>
                  <a:pt x="121888" y="40477"/>
                  <a:pt x="121787" y="40844"/>
                  <a:pt x="121687" y="41211"/>
                </a:cubicBezTo>
                <a:cubicBezTo>
                  <a:pt x="121587" y="41144"/>
                  <a:pt x="121521" y="41078"/>
                  <a:pt x="121421" y="41044"/>
                </a:cubicBezTo>
                <a:cubicBezTo>
                  <a:pt x="121587" y="40677"/>
                  <a:pt x="121787" y="40344"/>
                  <a:pt x="121954" y="40010"/>
                </a:cubicBezTo>
                <a:close/>
                <a:moveTo>
                  <a:pt x="5004" y="38709"/>
                </a:moveTo>
                <a:cubicBezTo>
                  <a:pt x="5238"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3" y="41445"/>
                  <a:pt x="2903" y="41778"/>
                </a:cubicBezTo>
                <a:cubicBezTo>
                  <a:pt x="2869" y="41745"/>
                  <a:pt x="2869" y="41711"/>
                  <a:pt x="2836" y="41711"/>
                </a:cubicBezTo>
                <a:cubicBezTo>
                  <a:pt x="2936" y="41345"/>
                  <a:pt x="3036" y="40978"/>
                  <a:pt x="3136" y="40611"/>
                </a:cubicBezTo>
                <a:close/>
                <a:moveTo>
                  <a:pt x="122521" y="41545"/>
                </a:moveTo>
                <a:cubicBezTo>
                  <a:pt x="122555" y="41645"/>
                  <a:pt x="122588" y="41711"/>
                  <a:pt x="122621" y="41812"/>
                </a:cubicBezTo>
                <a:lnTo>
                  <a:pt x="122588" y="41812"/>
                </a:lnTo>
                <a:cubicBezTo>
                  <a:pt x="122555" y="41778"/>
                  <a:pt x="122521" y="41745"/>
                  <a:pt x="122455"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3" y="41445"/>
                  <a:pt x="12309" y="41211"/>
                </a:cubicBezTo>
                <a:close/>
                <a:moveTo>
                  <a:pt x="8907" y="41078"/>
                </a:moveTo>
                <a:lnTo>
                  <a:pt x="8974" y="41178"/>
                </a:lnTo>
                <a:cubicBezTo>
                  <a:pt x="8840" y="41578"/>
                  <a:pt x="8740" y="42012"/>
                  <a:pt x="8607" y="42412"/>
                </a:cubicBezTo>
                <a:cubicBezTo>
                  <a:pt x="8573" y="42312"/>
                  <a:pt x="8573" y="42178"/>
                  <a:pt x="8540" y="42078"/>
                </a:cubicBezTo>
                <a:cubicBezTo>
                  <a:pt x="8673" y="41745"/>
                  <a:pt x="8773" y="41411"/>
                  <a:pt x="8907" y="41078"/>
                </a:cubicBezTo>
                <a:close/>
                <a:moveTo>
                  <a:pt x="118218" y="41478"/>
                </a:moveTo>
                <a:lnTo>
                  <a:pt x="118218" y="41478"/>
                </a:lnTo>
                <a:cubicBezTo>
                  <a:pt x="118185" y="41611"/>
                  <a:pt x="118152" y="41745"/>
                  <a:pt x="118118" y="41878"/>
                </a:cubicBezTo>
                <a:cubicBezTo>
                  <a:pt x="117851" y="42145"/>
                  <a:pt x="117584" y="42412"/>
                  <a:pt x="117351" y="42679"/>
                </a:cubicBezTo>
                <a:cubicBezTo>
                  <a:pt x="117151" y="42579"/>
                  <a:pt x="116951" y="42445"/>
                  <a:pt x="116751" y="42312"/>
                </a:cubicBezTo>
                <a:cubicBezTo>
                  <a:pt x="117218" y="42045"/>
                  <a:pt x="117718" y="41745"/>
                  <a:pt x="118218" y="41478"/>
                </a:cubicBezTo>
                <a:close/>
                <a:moveTo>
                  <a:pt x="121320" y="42645"/>
                </a:moveTo>
                <a:lnTo>
                  <a:pt x="121187" y="43079"/>
                </a:lnTo>
                <a:lnTo>
                  <a:pt x="120787" y="42679"/>
                </a:lnTo>
                <a:cubicBezTo>
                  <a:pt x="120954" y="42645"/>
                  <a:pt x="121120" y="42645"/>
                  <a:pt x="121320" y="42645"/>
                </a:cubicBezTo>
                <a:close/>
                <a:moveTo>
                  <a:pt x="124223" y="42946"/>
                </a:moveTo>
                <a:cubicBezTo>
                  <a:pt x="124456" y="42979"/>
                  <a:pt x="124656" y="43012"/>
                  <a:pt x="124856" y="43079"/>
                </a:cubicBezTo>
                <a:cubicBezTo>
                  <a:pt x="124723" y="43112"/>
                  <a:pt x="124623" y="43146"/>
                  <a:pt x="124489" y="43179"/>
                </a:cubicBezTo>
                <a:cubicBezTo>
                  <a:pt x="124423" y="43112"/>
                  <a:pt x="124323" y="43046"/>
                  <a:pt x="124223" y="42979"/>
                </a:cubicBezTo>
                <a:cubicBezTo>
                  <a:pt x="124223" y="42979"/>
                  <a:pt x="124223" y="42979"/>
                  <a:pt x="124223" y="42946"/>
                </a:cubicBezTo>
                <a:close/>
                <a:moveTo>
                  <a:pt x="7039" y="42279"/>
                </a:moveTo>
                <a:lnTo>
                  <a:pt x="7339" y="42779"/>
                </a:lnTo>
                <a:cubicBezTo>
                  <a:pt x="7272" y="42979"/>
                  <a:pt x="7206" y="43146"/>
                  <a:pt x="7139" y="43313"/>
                </a:cubicBezTo>
                <a:cubicBezTo>
                  <a:pt x="7039" y="43213"/>
                  <a:pt x="6972" y="43079"/>
                  <a:pt x="6872" y="42979"/>
                </a:cubicBezTo>
                <a:cubicBezTo>
                  <a:pt x="6939" y="42746"/>
                  <a:pt x="6972" y="42512"/>
                  <a:pt x="7039" y="42279"/>
                </a:cubicBezTo>
                <a:close/>
                <a:moveTo>
                  <a:pt x="119753" y="41445"/>
                </a:moveTo>
                <a:cubicBezTo>
                  <a:pt x="119886" y="41511"/>
                  <a:pt x="119986" y="41578"/>
                  <a:pt x="120120" y="41678"/>
                </a:cubicBezTo>
                <a:cubicBezTo>
                  <a:pt x="120086" y="41745"/>
                  <a:pt x="120053" y="41778"/>
                  <a:pt x="120020"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9" y="43446"/>
                </a:lnTo>
                <a:cubicBezTo>
                  <a:pt x="118685" y="43146"/>
                  <a:pt x="118752" y="42879"/>
                  <a:pt x="118852" y="42579"/>
                </a:cubicBezTo>
                <a:cubicBezTo>
                  <a:pt x="118875" y="42582"/>
                  <a:pt x="118899" y="42584"/>
                  <a:pt x="118924" y="42584"/>
                </a:cubicBezTo>
                <a:cubicBezTo>
                  <a:pt x="119142" y="42584"/>
                  <a:pt x="119379" y="42449"/>
                  <a:pt x="119319" y="42178"/>
                </a:cubicBezTo>
                <a:cubicBezTo>
                  <a:pt x="119319" y="42078"/>
                  <a:pt x="119319" y="41978"/>
                  <a:pt x="119286" y="41912"/>
                </a:cubicBezTo>
                <a:cubicBezTo>
                  <a:pt x="119452" y="41745"/>
                  <a:pt x="119619" y="41578"/>
                  <a:pt x="119753" y="41445"/>
                </a:cubicBezTo>
                <a:close/>
                <a:moveTo>
                  <a:pt x="3870" y="41645"/>
                </a:moveTo>
                <a:cubicBezTo>
                  <a:pt x="4237" y="42178"/>
                  <a:pt x="4604" y="42712"/>
                  <a:pt x="4937" y="43213"/>
                </a:cubicBezTo>
                <a:cubicBezTo>
                  <a:pt x="4904" y="43446"/>
                  <a:pt x="4837" y="43680"/>
                  <a:pt x="4771" y="43913"/>
                </a:cubicBezTo>
                <a:cubicBezTo>
                  <a:pt x="4370" y="43446"/>
                  <a:pt x="3937" y="42979"/>
                  <a:pt x="3536" y="42512"/>
                </a:cubicBezTo>
                <a:cubicBezTo>
                  <a:pt x="3636" y="42212"/>
                  <a:pt x="3770" y="41945"/>
                  <a:pt x="3870" y="41645"/>
                </a:cubicBezTo>
                <a:close/>
                <a:moveTo>
                  <a:pt x="122121" y="42979"/>
                </a:moveTo>
                <a:cubicBezTo>
                  <a:pt x="122421" y="43146"/>
                  <a:pt x="122688" y="43313"/>
                  <a:pt x="122955" y="43479"/>
                </a:cubicBezTo>
                <a:cubicBezTo>
                  <a:pt x="122922" y="43546"/>
                  <a:pt x="122888" y="43613"/>
                  <a:pt x="122855" y="43680"/>
                </a:cubicBezTo>
                <a:cubicBezTo>
                  <a:pt x="122588" y="43780"/>
                  <a:pt x="122321" y="43846"/>
                  <a:pt x="122054" y="43946"/>
                </a:cubicBezTo>
                <a:lnTo>
                  <a:pt x="121888" y="43813"/>
                </a:lnTo>
                <a:cubicBezTo>
                  <a:pt x="121988" y="43513"/>
                  <a:pt x="122054" y="43246"/>
                  <a:pt x="122121" y="42979"/>
                </a:cubicBezTo>
                <a:close/>
                <a:moveTo>
                  <a:pt x="116050" y="43513"/>
                </a:moveTo>
                <a:cubicBezTo>
                  <a:pt x="116150" y="43579"/>
                  <a:pt x="116250" y="43646"/>
                  <a:pt x="116350" y="43713"/>
                </a:cubicBezTo>
                <a:cubicBezTo>
                  <a:pt x="116284"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20" y="43346"/>
                </a:moveTo>
                <a:cubicBezTo>
                  <a:pt x="120453" y="43579"/>
                  <a:pt x="120687" y="43813"/>
                  <a:pt x="120920" y="44046"/>
                </a:cubicBezTo>
                <a:cubicBezTo>
                  <a:pt x="120920" y="44147"/>
                  <a:pt x="120887" y="44213"/>
                  <a:pt x="120853" y="44313"/>
                </a:cubicBezTo>
                <a:cubicBezTo>
                  <a:pt x="120687" y="44347"/>
                  <a:pt x="120487" y="44413"/>
                  <a:pt x="120320" y="44480"/>
                </a:cubicBezTo>
                <a:cubicBezTo>
                  <a:pt x="120153" y="44380"/>
                  <a:pt x="119986" y="44280"/>
                  <a:pt x="119786" y="44180"/>
                </a:cubicBezTo>
                <a:lnTo>
                  <a:pt x="120220" y="43346"/>
                </a:lnTo>
                <a:close/>
                <a:moveTo>
                  <a:pt x="9641" y="41978"/>
                </a:moveTo>
                <a:lnTo>
                  <a:pt x="10241" y="42746"/>
                </a:lnTo>
                <a:cubicBezTo>
                  <a:pt x="10041" y="43513"/>
                  <a:pt x="9874" y="44313"/>
                  <a:pt x="9674" y="45081"/>
                </a:cubicBezTo>
                <a:cubicBezTo>
                  <a:pt x="9474" y="44747"/>
                  <a:pt x="9274" y="44380"/>
                  <a:pt x="9074" y="44046"/>
                </a:cubicBezTo>
                <a:cubicBezTo>
                  <a:pt x="9240" y="43346"/>
                  <a:pt x="9441" y="42679"/>
                  <a:pt x="9641" y="41978"/>
                </a:cubicBezTo>
                <a:close/>
                <a:moveTo>
                  <a:pt x="121787" y="44947"/>
                </a:moveTo>
                <a:cubicBezTo>
                  <a:pt x="121854" y="45014"/>
                  <a:pt x="121921" y="45081"/>
                  <a:pt x="121988" y="45147"/>
                </a:cubicBezTo>
                <a:cubicBezTo>
                  <a:pt x="121921" y="45214"/>
                  <a:pt x="121888" y="45314"/>
                  <a:pt x="121821" y="45381"/>
                </a:cubicBezTo>
                <a:cubicBezTo>
                  <a:pt x="121721" y="45314"/>
                  <a:pt x="121621" y="45247"/>
                  <a:pt x="121521"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2" y="45681"/>
                </a:lnTo>
                <a:lnTo>
                  <a:pt x="6205" y="45581"/>
                </a:lnTo>
                <a:cubicBezTo>
                  <a:pt x="6238" y="45447"/>
                  <a:pt x="6272" y="45314"/>
                  <a:pt x="6305" y="45147"/>
                </a:cubicBezTo>
                <a:close/>
                <a:moveTo>
                  <a:pt x="117051" y="44247"/>
                </a:moveTo>
                <a:cubicBezTo>
                  <a:pt x="117184" y="44313"/>
                  <a:pt x="117284" y="44413"/>
                  <a:pt x="117418" y="44480"/>
                </a:cubicBezTo>
                <a:cubicBezTo>
                  <a:pt x="117318" y="44814"/>
                  <a:pt x="117251" y="45114"/>
                  <a:pt x="117151" y="45447"/>
                </a:cubicBezTo>
                <a:cubicBezTo>
                  <a:pt x="116884" y="45514"/>
                  <a:pt x="116617" y="45614"/>
                  <a:pt x="116317" y="45714"/>
                </a:cubicBezTo>
                <a:cubicBezTo>
                  <a:pt x="116317" y="45481"/>
                  <a:pt x="116284" y="45281"/>
                  <a:pt x="116250" y="45081"/>
                </a:cubicBezTo>
                <a:lnTo>
                  <a:pt x="117051" y="44247"/>
                </a:lnTo>
                <a:close/>
                <a:moveTo>
                  <a:pt x="7439" y="45081"/>
                </a:moveTo>
                <a:cubicBezTo>
                  <a:pt x="7573"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7" y="44880"/>
                  <a:pt x="4370" y="45447"/>
                </a:cubicBezTo>
                <a:cubicBezTo>
                  <a:pt x="4304"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7" y="46915"/>
                </a:cubicBezTo>
                <a:cubicBezTo>
                  <a:pt x="8573" y="46882"/>
                  <a:pt x="8540" y="46815"/>
                  <a:pt x="8507" y="46782"/>
                </a:cubicBezTo>
                <a:cubicBezTo>
                  <a:pt x="8507" y="46715"/>
                  <a:pt x="8507" y="46648"/>
                  <a:pt x="8540" y="46582"/>
                </a:cubicBezTo>
                <a:close/>
                <a:moveTo>
                  <a:pt x="7039" y="46181"/>
                </a:moveTo>
                <a:cubicBezTo>
                  <a:pt x="7206" y="46448"/>
                  <a:pt x="7372" y="46715"/>
                  <a:pt x="7573" y="46982"/>
                </a:cubicBezTo>
                <a:cubicBezTo>
                  <a:pt x="7573"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50" y="46882"/>
                </a:cubicBezTo>
                <a:cubicBezTo>
                  <a:pt x="115950" y="46748"/>
                  <a:pt x="116417" y="46582"/>
                  <a:pt x="116884" y="46448"/>
                </a:cubicBezTo>
                <a:close/>
                <a:moveTo>
                  <a:pt x="119152" y="45748"/>
                </a:moveTo>
                <a:cubicBezTo>
                  <a:pt x="119519" y="46015"/>
                  <a:pt x="119886" y="46281"/>
                  <a:pt x="120253" y="46515"/>
                </a:cubicBezTo>
                <a:lnTo>
                  <a:pt x="120120" y="47015"/>
                </a:lnTo>
                <a:cubicBezTo>
                  <a:pt x="119553" y="47482"/>
                  <a:pt x="118952" y="47949"/>
                  <a:pt x="118352" y="48450"/>
                </a:cubicBezTo>
                <a:lnTo>
                  <a:pt x="117751" y="48116"/>
                </a:lnTo>
                <a:cubicBezTo>
                  <a:pt x="118152" y="47349"/>
                  <a:pt x="118552" y="46582"/>
                  <a:pt x="118952" y="45814"/>
                </a:cubicBezTo>
                <a:cubicBezTo>
                  <a:pt x="119019" y="45781"/>
                  <a:pt x="119086" y="45781"/>
                  <a:pt x="119152" y="45748"/>
                </a:cubicBezTo>
                <a:close/>
                <a:moveTo>
                  <a:pt x="119753" y="48450"/>
                </a:moveTo>
                <a:lnTo>
                  <a:pt x="119753" y="48450"/>
                </a:lnTo>
                <a:cubicBezTo>
                  <a:pt x="119686" y="48650"/>
                  <a:pt x="119619" y="48883"/>
                  <a:pt x="119553" y="49083"/>
                </a:cubicBezTo>
                <a:cubicBezTo>
                  <a:pt x="119452" y="49017"/>
                  <a:pt x="119319" y="48950"/>
                  <a:pt x="119219" y="48883"/>
                </a:cubicBezTo>
                <a:cubicBezTo>
                  <a:pt x="119386" y="48750"/>
                  <a:pt x="119553" y="48583"/>
                  <a:pt x="119753" y="48450"/>
                </a:cubicBezTo>
                <a:close/>
                <a:moveTo>
                  <a:pt x="6372" y="47983"/>
                </a:moveTo>
                <a:cubicBezTo>
                  <a:pt x="6639" y="48350"/>
                  <a:pt x="6939" y="48716"/>
                  <a:pt x="7239" y="49083"/>
                </a:cubicBezTo>
                <a:cubicBezTo>
                  <a:pt x="7206" y="49250"/>
                  <a:pt x="7172" y="49384"/>
                  <a:pt x="7172" y="49517"/>
                </a:cubicBezTo>
                <a:cubicBezTo>
                  <a:pt x="6839" y="49183"/>
                  <a:pt x="6505" y="48850"/>
                  <a:pt x="6172" y="48516"/>
                </a:cubicBezTo>
                <a:cubicBezTo>
                  <a:pt x="6238" y="48350"/>
                  <a:pt x="6305" y="48149"/>
                  <a:pt x="6372" y="47983"/>
                </a:cubicBezTo>
                <a:close/>
                <a:moveTo>
                  <a:pt x="117151" y="49284"/>
                </a:moveTo>
                <a:cubicBezTo>
                  <a:pt x="117184" y="49317"/>
                  <a:pt x="117218" y="49350"/>
                  <a:pt x="117251" y="49350"/>
                </a:cubicBezTo>
                <a:cubicBezTo>
                  <a:pt x="117151" y="49417"/>
                  <a:pt x="117084" y="49484"/>
                  <a:pt x="117017" y="49517"/>
                </a:cubicBezTo>
                <a:cubicBezTo>
                  <a:pt x="117051" y="49450"/>
                  <a:pt x="117117" y="49384"/>
                  <a:pt x="117151" y="49284"/>
                </a:cubicBezTo>
                <a:close/>
                <a:moveTo>
                  <a:pt x="121587" y="47482"/>
                </a:moveTo>
                <a:cubicBezTo>
                  <a:pt x="121988" y="47782"/>
                  <a:pt x="122388" y="48049"/>
                  <a:pt x="122755" y="48316"/>
                </a:cubicBezTo>
                <a:cubicBezTo>
                  <a:pt x="122688" y="48883"/>
                  <a:pt x="122655" y="49417"/>
                  <a:pt x="122588" y="49951"/>
                </a:cubicBezTo>
                <a:cubicBezTo>
                  <a:pt x="122054" y="49917"/>
                  <a:pt x="121554" y="49884"/>
                  <a:pt x="121054"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9"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6"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cubicBezTo>
                  <a:pt x="4037" y="50451"/>
                  <a:pt x="3937" y="50851"/>
                  <a:pt x="3837" y="51252"/>
                </a:cubicBezTo>
                <a:cubicBezTo>
                  <a:pt x="3770" y="51218"/>
                  <a:pt x="3736" y="51185"/>
                  <a:pt x="3670" y="51118"/>
                </a:cubicBezTo>
                <a:cubicBezTo>
                  <a:pt x="3770" y="51085"/>
                  <a:pt x="3837"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7"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3"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2" y="53787"/>
                </a:moveTo>
                <a:cubicBezTo>
                  <a:pt x="123088" y="53853"/>
                  <a:pt x="123188" y="53920"/>
                  <a:pt x="123255" y="53954"/>
                </a:cubicBezTo>
                <a:cubicBezTo>
                  <a:pt x="123155" y="53987"/>
                  <a:pt x="123088" y="53987"/>
                  <a:pt x="123022" y="53987"/>
                </a:cubicBezTo>
                <a:lnTo>
                  <a:pt x="123022"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3" y="54054"/>
                  <a:pt x="119319" y="53920"/>
                </a:cubicBezTo>
                <a:cubicBezTo>
                  <a:pt x="120120" y="53520"/>
                  <a:pt x="120887" y="53153"/>
                  <a:pt x="121687" y="52786"/>
                </a:cubicBezTo>
                <a:close/>
                <a:moveTo>
                  <a:pt x="5571" y="54154"/>
                </a:moveTo>
                <a:cubicBezTo>
                  <a:pt x="5771" y="54354"/>
                  <a:pt x="5938" y="54521"/>
                  <a:pt x="6138" y="54687"/>
                </a:cubicBezTo>
                <a:cubicBezTo>
                  <a:pt x="6138" y="54754"/>
                  <a:pt x="6172" y="54821"/>
                  <a:pt x="6205" y="54888"/>
                </a:cubicBezTo>
                <a:cubicBezTo>
                  <a:pt x="6005" y="54654"/>
                  <a:pt x="5805" y="54421"/>
                  <a:pt x="5571" y="54154"/>
                </a:cubicBezTo>
                <a:close/>
                <a:moveTo>
                  <a:pt x="122021" y="54988"/>
                </a:moveTo>
                <a:cubicBezTo>
                  <a:pt x="122021" y="54988"/>
                  <a:pt x="122021" y="55021"/>
                  <a:pt x="122021" y="55021"/>
                </a:cubicBezTo>
                <a:lnTo>
                  <a:pt x="121421" y="55221"/>
                </a:lnTo>
                <a:lnTo>
                  <a:pt x="121220" y="55088"/>
                </a:lnTo>
                <a:cubicBezTo>
                  <a:pt x="121487" y="55054"/>
                  <a:pt x="121754" y="55021"/>
                  <a:pt x="122021" y="54988"/>
                </a:cubicBezTo>
                <a:close/>
                <a:moveTo>
                  <a:pt x="118619" y="55388"/>
                </a:moveTo>
                <a:cubicBezTo>
                  <a:pt x="118819" y="55588"/>
                  <a:pt x="119019" y="55788"/>
                  <a:pt x="119219" y="55988"/>
                </a:cubicBezTo>
                <a:lnTo>
                  <a:pt x="118952" y="56088"/>
                </a:lnTo>
                <a:cubicBezTo>
                  <a:pt x="118785" y="55855"/>
                  <a:pt x="118652" y="55655"/>
                  <a:pt x="118485" y="55421"/>
                </a:cubicBezTo>
                <a:cubicBezTo>
                  <a:pt x="118552" y="55421"/>
                  <a:pt x="118585" y="55388"/>
                  <a:pt x="118619" y="55388"/>
                </a:cubicBezTo>
                <a:close/>
                <a:moveTo>
                  <a:pt x="117551" y="55521"/>
                </a:moveTo>
                <a:cubicBezTo>
                  <a:pt x="117718" y="55822"/>
                  <a:pt x="117885" y="56088"/>
                  <a:pt x="118085" y="56389"/>
                </a:cubicBezTo>
                <a:cubicBezTo>
                  <a:pt x="118018" y="56389"/>
                  <a:pt x="117951" y="56422"/>
                  <a:pt x="117885"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cubicBezTo>
                  <a:pt x="6406" y="56723"/>
                  <a:pt x="6572" y="56923"/>
                  <a:pt x="6739" y="57089"/>
                </a:cubicBezTo>
                <a:cubicBezTo>
                  <a:pt x="6739" y="57116"/>
                  <a:pt x="6739" y="57144"/>
                  <a:pt x="6757" y="57171"/>
                </a:cubicBezTo>
                <a:lnTo>
                  <a:pt x="6757" y="57171"/>
                </a:lnTo>
                <a:cubicBezTo>
                  <a:pt x="6595" y="56975"/>
                  <a:pt x="6433" y="56750"/>
                  <a:pt x="6239" y="56556"/>
                </a:cubicBezTo>
                <a:close/>
                <a:moveTo>
                  <a:pt x="124656" y="55054"/>
                </a:moveTo>
                <a:cubicBezTo>
                  <a:pt x="125157" y="55421"/>
                  <a:pt x="125657" y="55788"/>
                  <a:pt x="126124" y="56188"/>
                </a:cubicBezTo>
                <a:cubicBezTo>
                  <a:pt x="125690" y="56655"/>
                  <a:pt x="125257" y="57156"/>
                  <a:pt x="124790" y="57623"/>
                </a:cubicBezTo>
                <a:cubicBezTo>
                  <a:pt x="124122" y="57122"/>
                  <a:pt x="123455" y="56622"/>
                  <a:pt x="122755" y="56122"/>
                </a:cubicBezTo>
                <a:cubicBezTo>
                  <a:pt x="122788" y="55988"/>
                  <a:pt x="122788" y="55822"/>
                  <a:pt x="122822" y="55688"/>
                </a:cubicBezTo>
                <a:cubicBezTo>
                  <a:pt x="123422" y="55455"/>
                  <a:pt x="124056" y="55254"/>
                  <a:pt x="124656" y="55054"/>
                </a:cubicBezTo>
                <a:close/>
                <a:moveTo>
                  <a:pt x="117618" y="57456"/>
                </a:moveTo>
                <a:cubicBezTo>
                  <a:pt x="117685" y="57523"/>
                  <a:pt x="117751" y="57589"/>
                  <a:pt x="117818" y="57656"/>
                </a:cubicBezTo>
                <a:cubicBezTo>
                  <a:pt x="117618" y="57656"/>
                  <a:pt x="117418" y="57623"/>
                  <a:pt x="117184"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3" y="56722"/>
                  <a:pt x="119919" y="56655"/>
                </a:cubicBezTo>
                <a:close/>
                <a:moveTo>
                  <a:pt x="126424" y="57189"/>
                </a:moveTo>
                <a:cubicBezTo>
                  <a:pt x="126357" y="57589"/>
                  <a:pt x="126291" y="58023"/>
                  <a:pt x="126224" y="58457"/>
                </a:cubicBezTo>
                <a:cubicBezTo>
                  <a:pt x="126057" y="58423"/>
                  <a:pt x="125924" y="58423"/>
                  <a:pt x="125790" y="58423"/>
                </a:cubicBezTo>
                <a:cubicBezTo>
                  <a:pt x="125690" y="58323"/>
                  <a:pt x="125590" y="58257"/>
                  <a:pt x="125490" y="58157"/>
                </a:cubicBezTo>
                <a:cubicBezTo>
                  <a:pt x="125790" y="57856"/>
                  <a:pt x="126091" y="57523"/>
                  <a:pt x="126424" y="57189"/>
                </a:cubicBezTo>
                <a:close/>
                <a:moveTo>
                  <a:pt x="120887" y="58824"/>
                </a:moveTo>
                <a:lnTo>
                  <a:pt x="121587" y="58890"/>
                </a:lnTo>
                <a:cubicBezTo>
                  <a:pt x="121554" y="59157"/>
                  <a:pt x="121521" y="59391"/>
                  <a:pt x="121487" y="59624"/>
                </a:cubicBezTo>
                <a:cubicBezTo>
                  <a:pt x="121287" y="59357"/>
                  <a:pt x="121087" y="59091"/>
                  <a:pt x="120887" y="58824"/>
                </a:cubicBezTo>
                <a:close/>
                <a:moveTo>
                  <a:pt x="122421" y="59124"/>
                </a:moveTo>
                <a:cubicBezTo>
                  <a:pt x="122588" y="59291"/>
                  <a:pt x="122755" y="59457"/>
                  <a:pt x="122922" y="59624"/>
                </a:cubicBezTo>
                <a:cubicBezTo>
                  <a:pt x="122922" y="59658"/>
                  <a:pt x="122888" y="59658"/>
                  <a:pt x="122855" y="59691"/>
                </a:cubicBezTo>
                <a:cubicBezTo>
                  <a:pt x="122688" y="59758"/>
                  <a:pt x="122521" y="59824"/>
                  <a:pt x="122355" y="59891"/>
                </a:cubicBezTo>
                <a:lnTo>
                  <a:pt x="122421" y="59124"/>
                </a:lnTo>
                <a:close/>
                <a:moveTo>
                  <a:pt x="115416" y="58390"/>
                </a:moveTo>
                <a:lnTo>
                  <a:pt x="115416" y="58390"/>
                </a:lnTo>
                <a:cubicBezTo>
                  <a:pt x="116517" y="58490"/>
                  <a:pt x="117651" y="58590"/>
                  <a:pt x="118752" y="58690"/>
                </a:cubicBezTo>
                <a:cubicBezTo>
                  <a:pt x="119386" y="59324"/>
                  <a:pt x="119986" y="59958"/>
                  <a:pt x="120653" y="60558"/>
                </a:cubicBezTo>
                <a:cubicBezTo>
                  <a:pt x="120453" y="60625"/>
                  <a:pt x="120286" y="60692"/>
                  <a:pt x="120086" y="60758"/>
                </a:cubicBezTo>
                <a:lnTo>
                  <a:pt x="117251" y="59524"/>
                </a:lnTo>
                <a:cubicBezTo>
                  <a:pt x="116650" y="59157"/>
                  <a:pt x="116017" y="58757"/>
                  <a:pt x="115416" y="58390"/>
                </a:cubicBezTo>
                <a:close/>
                <a:moveTo>
                  <a:pt x="124956" y="59891"/>
                </a:moveTo>
                <a:cubicBezTo>
                  <a:pt x="125257"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3" y="59624"/>
                  <a:pt x="8273" y="60492"/>
                  <a:pt x="9007" y="61392"/>
                </a:cubicBezTo>
                <a:cubicBezTo>
                  <a:pt x="9074" y="61559"/>
                  <a:pt x="9140" y="61726"/>
                  <a:pt x="9207" y="61893"/>
                </a:cubicBezTo>
                <a:cubicBezTo>
                  <a:pt x="8540" y="61259"/>
                  <a:pt x="7873" y="60625"/>
                  <a:pt x="7206" y="59991"/>
                </a:cubicBezTo>
                <a:cubicBezTo>
                  <a:pt x="7005" y="59457"/>
                  <a:pt x="6772" y="58957"/>
                  <a:pt x="6572" y="58423"/>
                </a:cubicBezTo>
                <a:close/>
                <a:moveTo>
                  <a:pt x="123655" y="60325"/>
                </a:moveTo>
                <a:lnTo>
                  <a:pt x="125657" y="62293"/>
                </a:lnTo>
                <a:cubicBezTo>
                  <a:pt x="125624" y="62526"/>
                  <a:pt x="125557" y="62793"/>
                  <a:pt x="125523" y="63060"/>
                </a:cubicBezTo>
                <a:cubicBezTo>
                  <a:pt x="125056" y="62827"/>
                  <a:pt x="124556" y="62626"/>
                  <a:pt x="124089" y="62426"/>
                </a:cubicBezTo>
                <a:cubicBezTo>
                  <a:pt x="123789" y="62193"/>
                  <a:pt x="123555" y="61959"/>
                  <a:pt x="123289" y="61726"/>
                </a:cubicBezTo>
                <a:cubicBezTo>
                  <a:pt x="123088" y="61526"/>
                  <a:pt x="122922" y="61325"/>
                  <a:pt x="122721" y="61125"/>
                </a:cubicBezTo>
                <a:cubicBezTo>
                  <a:pt x="122922" y="60892"/>
                  <a:pt x="123155" y="60692"/>
                  <a:pt x="123355" y="60458"/>
                </a:cubicBezTo>
                <a:cubicBezTo>
                  <a:pt x="123455" y="60425"/>
                  <a:pt x="123555" y="60391"/>
                  <a:pt x="123655"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4" y="62893"/>
                  <a:pt x="116550" y="62860"/>
                  <a:pt x="116617" y="62827"/>
                </a:cubicBezTo>
                <a:close/>
                <a:moveTo>
                  <a:pt x="117885" y="62393"/>
                </a:moveTo>
                <a:cubicBezTo>
                  <a:pt x="118585" y="62993"/>
                  <a:pt x="119286" y="63594"/>
                  <a:pt x="120020" y="64228"/>
                </a:cubicBezTo>
                <a:lnTo>
                  <a:pt x="119452" y="64094"/>
                </a:lnTo>
                <a:cubicBezTo>
                  <a:pt x="118852" y="63560"/>
                  <a:pt x="118218" y="63027"/>
                  <a:pt x="117584" y="62493"/>
                </a:cubicBezTo>
                <a:lnTo>
                  <a:pt x="117885" y="62393"/>
                </a:lnTo>
                <a:close/>
                <a:moveTo>
                  <a:pt x="4804" y="61159"/>
                </a:moveTo>
                <a:lnTo>
                  <a:pt x="7806" y="63894"/>
                </a:lnTo>
                <a:cubicBezTo>
                  <a:pt x="7939" y="64261"/>
                  <a:pt x="8106" y="64661"/>
                  <a:pt x="8273" y="65028"/>
                </a:cubicBezTo>
                <a:cubicBezTo>
                  <a:pt x="7106" y="63727"/>
                  <a:pt x="5971" y="62460"/>
                  <a:pt x="4804" y="61159"/>
                </a:cubicBezTo>
                <a:close/>
                <a:moveTo>
                  <a:pt x="119753" y="62860"/>
                </a:moveTo>
                <a:cubicBezTo>
                  <a:pt x="121054" y="63594"/>
                  <a:pt x="122355" y="64328"/>
                  <a:pt x="123622" y="65061"/>
                </a:cubicBezTo>
                <a:cubicBezTo>
                  <a:pt x="123055" y="64928"/>
                  <a:pt x="122455" y="64795"/>
                  <a:pt x="121854" y="64661"/>
                </a:cubicBezTo>
                <a:cubicBezTo>
                  <a:pt x="121154" y="64061"/>
                  <a:pt x="120453" y="63460"/>
                  <a:pt x="119753" y="62860"/>
                </a:cubicBezTo>
                <a:close/>
                <a:moveTo>
                  <a:pt x="123289" y="65895"/>
                </a:moveTo>
                <a:cubicBezTo>
                  <a:pt x="123489" y="65929"/>
                  <a:pt x="123655" y="65962"/>
                  <a:pt x="123856" y="66029"/>
                </a:cubicBezTo>
                <a:lnTo>
                  <a:pt x="123489" y="66062"/>
                </a:lnTo>
                <a:cubicBezTo>
                  <a:pt x="123422" y="65995"/>
                  <a:pt x="123355" y="65929"/>
                  <a:pt x="123289" y="65895"/>
                </a:cubicBezTo>
                <a:close/>
                <a:moveTo>
                  <a:pt x="120887" y="65328"/>
                </a:moveTo>
                <a:lnTo>
                  <a:pt x="120887" y="65328"/>
                </a:lnTo>
                <a:cubicBezTo>
                  <a:pt x="121054" y="65362"/>
                  <a:pt x="121254" y="65395"/>
                  <a:pt x="121454" y="65462"/>
                </a:cubicBezTo>
                <a:cubicBezTo>
                  <a:pt x="121721" y="65695"/>
                  <a:pt x="121988"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9" y="64995"/>
                  <a:pt x="5304" y="63694"/>
                  <a:pt x="3837" y="62393"/>
                </a:cubicBezTo>
                <a:cubicBezTo>
                  <a:pt x="3503" y="61692"/>
                  <a:pt x="3169" y="60959"/>
                  <a:pt x="2836" y="60258"/>
                </a:cubicBezTo>
                <a:close/>
                <a:moveTo>
                  <a:pt x="118585" y="64795"/>
                </a:moveTo>
                <a:lnTo>
                  <a:pt x="118585" y="64795"/>
                </a:lnTo>
                <a:cubicBezTo>
                  <a:pt x="118752" y="64828"/>
                  <a:pt x="118919" y="64861"/>
                  <a:pt x="119086" y="64895"/>
                </a:cubicBezTo>
                <a:cubicBezTo>
                  <a:pt x="119619" y="65362"/>
                  <a:pt x="120153" y="65862"/>
                  <a:pt x="120720" y="66329"/>
                </a:cubicBezTo>
                <a:cubicBezTo>
                  <a:pt x="120653" y="66329"/>
                  <a:pt x="120587"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90" y="67263"/>
                </a:cubicBezTo>
                <a:cubicBezTo>
                  <a:pt x="124723" y="67130"/>
                  <a:pt x="124556" y="66996"/>
                  <a:pt x="124389" y="66829"/>
                </a:cubicBezTo>
                <a:cubicBezTo>
                  <a:pt x="124589" y="66829"/>
                  <a:pt x="124790" y="66796"/>
                  <a:pt x="124990" y="66796"/>
                </a:cubicBezTo>
                <a:close/>
                <a:moveTo>
                  <a:pt x="7973" y="67263"/>
                </a:moveTo>
                <a:lnTo>
                  <a:pt x="9340" y="68497"/>
                </a:lnTo>
                <a:lnTo>
                  <a:pt x="9174" y="68497"/>
                </a:lnTo>
                <a:cubicBezTo>
                  <a:pt x="8773" y="68097"/>
                  <a:pt x="8373" y="67663"/>
                  <a:pt x="7973" y="67263"/>
                </a:cubicBezTo>
                <a:close/>
                <a:moveTo>
                  <a:pt x="6372" y="67830"/>
                </a:moveTo>
                <a:cubicBezTo>
                  <a:pt x="6605" y="68030"/>
                  <a:pt x="6839" y="68264"/>
                  <a:pt x="7072" y="68464"/>
                </a:cubicBezTo>
                <a:lnTo>
                  <a:pt x="6905" y="68464"/>
                </a:lnTo>
                <a:cubicBezTo>
                  <a:pt x="6839" y="68464"/>
                  <a:pt x="6739" y="68497"/>
                  <a:pt x="6672" y="68531"/>
                </a:cubicBezTo>
                <a:cubicBezTo>
                  <a:pt x="6572" y="68297"/>
                  <a:pt x="6472" y="68064"/>
                  <a:pt x="6372" y="67830"/>
                </a:cubicBezTo>
                <a:close/>
                <a:moveTo>
                  <a:pt x="123188" y="66963"/>
                </a:moveTo>
                <a:cubicBezTo>
                  <a:pt x="123722" y="67396"/>
                  <a:pt x="124223" y="67863"/>
                  <a:pt x="124756" y="68297"/>
                </a:cubicBezTo>
                <a:cubicBezTo>
                  <a:pt x="124723" y="68464"/>
                  <a:pt x="124690" y="68664"/>
                  <a:pt x="124656" y="68864"/>
                </a:cubicBezTo>
                <a:cubicBezTo>
                  <a:pt x="124022" y="68230"/>
                  <a:pt x="123389" y="67597"/>
                  <a:pt x="122721" y="66996"/>
                </a:cubicBezTo>
                <a:cubicBezTo>
                  <a:pt x="122888" y="66996"/>
                  <a:pt x="123055" y="66963"/>
                  <a:pt x="123188" y="66963"/>
                </a:cubicBezTo>
                <a:close/>
                <a:moveTo>
                  <a:pt x="120253" y="67263"/>
                </a:moveTo>
                <a:cubicBezTo>
                  <a:pt x="121220" y="67997"/>
                  <a:pt x="122188" y="68731"/>
                  <a:pt x="123222" y="69431"/>
                </a:cubicBezTo>
                <a:cubicBezTo>
                  <a:pt x="121754" y="69064"/>
                  <a:pt x="120286" y="68664"/>
                  <a:pt x="118819" y="68264"/>
                </a:cubicBezTo>
                <a:lnTo>
                  <a:pt x="118051" y="67463"/>
                </a:lnTo>
                <a:cubicBezTo>
                  <a:pt x="118785" y="67396"/>
                  <a:pt x="119519" y="67330"/>
                  <a:pt x="120253" y="67263"/>
                </a:cubicBezTo>
                <a:close/>
                <a:moveTo>
                  <a:pt x="119919" y="69465"/>
                </a:moveTo>
                <a:lnTo>
                  <a:pt x="119919" y="69465"/>
                </a:lnTo>
                <a:cubicBezTo>
                  <a:pt x="121421" y="69865"/>
                  <a:pt x="122922" y="70265"/>
                  <a:pt x="124389" y="70665"/>
                </a:cubicBezTo>
                <a:cubicBezTo>
                  <a:pt x="123389" y="70799"/>
                  <a:pt x="122388" y="70932"/>
                  <a:pt x="121387" y="71032"/>
                </a:cubicBezTo>
                <a:cubicBezTo>
                  <a:pt x="120920" y="70532"/>
                  <a:pt x="120420" y="69998"/>
                  <a:pt x="119919" y="69465"/>
                </a:cubicBezTo>
                <a:close/>
                <a:moveTo>
                  <a:pt x="118552" y="69298"/>
                </a:moveTo>
                <a:cubicBezTo>
                  <a:pt x="119152" y="69932"/>
                  <a:pt x="119719" y="70565"/>
                  <a:pt x="120320" y="71166"/>
                </a:cubicBezTo>
                <a:cubicBezTo>
                  <a:pt x="120286" y="71199"/>
                  <a:pt x="120253" y="71199"/>
                  <a:pt x="120220" y="71199"/>
                </a:cubicBezTo>
                <a:cubicBezTo>
                  <a:pt x="119653" y="70565"/>
                  <a:pt x="119086" y="69932"/>
                  <a:pt x="118552" y="69298"/>
                </a:cubicBezTo>
                <a:close/>
                <a:moveTo>
                  <a:pt x="121054" y="71966"/>
                </a:moveTo>
                <a:cubicBezTo>
                  <a:pt x="121320" y="72233"/>
                  <a:pt x="121554" y="72467"/>
                  <a:pt x="121787" y="72734"/>
                </a:cubicBezTo>
                <a:cubicBezTo>
                  <a:pt x="121521" y="72500"/>
                  <a:pt x="121254" y="72233"/>
                  <a:pt x="120987" y="71966"/>
                </a:cubicBezTo>
                <a:close/>
                <a:moveTo>
                  <a:pt x="8206" y="71833"/>
                </a:moveTo>
                <a:lnTo>
                  <a:pt x="8206" y="71833"/>
                </a:lnTo>
                <a:cubicBezTo>
                  <a:pt x="8640" y="72333"/>
                  <a:pt x="9074" y="72834"/>
                  <a:pt x="9507" y="73334"/>
                </a:cubicBezTo>
                <a:lnTo>
                  <a:pt x="8473" y="72400"/>
                </a:lnTo>
                <a:cubicBezTo>
                  <a:pt x="8406" y="72200"/>
                  <a:pt x="8306" y="72000"/>
                  <a:pt x="8206" y="71833"/>
                </a:cubicBezTo>
                <a:close/>
                <a:moveTo>
                  <a:pt x="124256" y="71566"/>
                </a:moveTo>
                <a:lnTo>
                  <a:pt x="124256" y="71566"/>
                </a:lnTo>
                <a:cubicBezTo>
                  <a:pt x="124156" y="72300"/>
                  <a:pt x="124056" y="73034"/>
                  <a:pt x="123922" y="73734"/>
                </a:cubicBezTo>
                <a:cubicBezTo>
                  <a:pt x="123322" y="73101"/>
                  <a:pt x="122755" y="72467"/>
                  <a:pt x="122154" y="71833"/>
                </a:cubicBezTo>
                <a:cubicBezTo>
                  <a:pt x="122855" y="71733"/>
                  <a:pt x="123555" y="71666"/>
                  <a:pt x="124256" y="71566"/>
                </a:cubicBezTo>
                <a:close/>
                <a:moveTo>
                  <a:pt x="1502" y="72700"/>
                </a:moveTo>
                <a:cubicBezTo>
                  <a:pt x="1802" y="72967"/>
                  <a:pt x="2135" y="73267"/>
                  <a:pt x="2436" y="73534"/>
                </a:cubicBezTo>
                <a:cubicBezTo>
                  <a:pt x="2669" y="73901"/>
                  <a:pt x="2869" y="74268"/>
                  <a:pt x="3103" y="74635"/>
                </a:cubicBezTo>
                <a:cubicBezTo>
                  <a:pt x="2569" y="73968"/>
                  <a:pt x="2035" y="73334"/>
                  <a:pt x="1502"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5" y="74468"/>
                  <a:pt x="123689" y="75536"/>
                </a:cubicBezTo>
                <a:lnTo>
                  <a:pt x="123622" y="75869"/>
                </a:lnTo>
                <a:cubicBezTo>
                  <a:pt x="123522" y="76169"/>
                  <a:pt x="123389" y="76470"/>
                  <a:pt x="123289" y="76770"/>
                </a:cubicBezTo>
                <a:cubicBezTo>
                  <a:pt x="121621"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7"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8" y="78971"/>
                  <a:pt x="121821" y="78771"/>
                  <a:pt x="121521" y="78571"/>
                </a:cubicBezTo>
                <a:cubicBezTo>
                  <a:pt x="121454" y="78504"/>
                  <a:pt x="121354" y="78438"/>
                  <a:pt x="121254" y="78338"/>
                </a:cubicBezTo>
                <a:cubicBezTo>
                  <a:pt x="121754" y="78304"/>
                  <a:pt x="122254" y="78238"/>
                  <a:pt x="122755" y="78204"/>
                </a:cubicBezTo>
                <a:close/>
                <a:moveTo>
                  <a:pt x="2903" y="76503"/>
                </a:move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3" y="76503"/>
                </a:cubicBezTo>
                <a:close/>
                <a:moveTo>
                  <a:pt x="968" y="77637"/>
                </a:moveTo>
                <a:lnTo>
                  <a:pt x="968" y="77637"/>
                </a:lnTo>
                <a:cubicBezTo>
                  <a:pt x="1568" y="78171"/>
                  <a:pt x="2135" y="78705"/>
                  <a:pt x="2736" y="79238"/>
                </a:cubicBezTo>
                <a:cubicBezTo>
                  <a:pt x="3069" y="79605"/>
                  <a:pt x="3403" y="80006"/>
                  <a:pt x="3736" y="80372"/>
                </a:cubicBezTo>
                <a:cubicBezTo>
                  <a:pt x="3136" y="79905"/>
                  <a:pt x="2536" y="79438"/>
                  <a:pt x="1935" y="78971"/>
                </a:cubicBezTo>
                <a:cubicBezTo>
                  <a:pt x="1602"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2" y="80873"/>
                  <a:pt x="122855" y="80906"/>
                </a:cubicBezTo>
                <a:cubicBezTo>
                  <a:pt x="122788" y="81407"/>
                  <a:pt x="122721" y="81907"/>
                  <a:pt x="122655" y="82407"/>
                </a:cubicBezTo>
                <a:cubicBezTo>
                  <a:pt x="122521" y="82307"/>
                  <a:pt x="122355" y="82207"/>
                  <a:pt x="122221" y="82074"/>
                </a:cubicBezTo>
                <a:cubicBezTo>
                  <a:pt x="122388" y="81640"/>
                  <a:pt x="122555" y="81206"/>
                  <a:pt x="122721" y="80773"/>
                </a:cubicBezTo>
                <a:close/>
                <a:moveTo>
                  <a:pt x="115616" y="78538"/>
                </a:moveTo>
                <a:lnTo>
                  <a:pt x="115616" y="78538"/>
                </a:lnTo>
                <a:cubicBezTo>
                  <a:pt x="117251" y="79539"/>
                  <a:pt x="118819" y="80606"/>
                  <a:pt x="120320" y="81740"/>
                </a:cubicBezTo>
                <a:cubicBezTo>
                  <a:pt x="120587" y="82007"/>
                  <a:pt x="120853" y="82274"/>
                  <a:pt x="121120" y="82541"/>
                </a:cubicBezTo>
                <a:cubicBezTo>
                  <a:pt x="121054" y="82707"/>
                  <a:pt x="120987" y="82908"/>
                  <a:pt x="120920" y="83074"/>
                </a:cubicBezTo>
                <a:cubicBezTo>
                  <a:pt x="120120"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1" y="82341"/>
                </a:moveTo>
                <a:lnTo>
                  <a:pt x="4771" y="82341"/>
                </a:lnTo>
                <a:cubicBezTo>
                  <a:pt x="5438" y="82841"/>
                  <a:pt x="6105" y="83375"/>
                  <a:pt x="6739" y="83908"/>
                </a:cubicBezTo>
                <a:lnTo>
                  <a:pt x="7239" y="84442"/>
                </a:lnTo>
                <a:cubicBezTo>
                  <a:pt x="6639" y="83975"/>
                  <a:pt x="6071" y="83508"/>
                  <a:pt x="5504" y="83041"/>
                </a:cubicBezTo>
                <a:cubicBezTo>
                  <a:pt x="5238" y="82808"/>
                  <a:pt x="5004" y="82574"/>
                  <a:pt x="4771" y="82341"/>
                </a:cubicBezTo>
                <a:close/>
                <a:moveTo>
                  <a:pt x="3103" y="84475"/>
                </a:moveTo>
                <a:cubicBezTo>
                  <a:pt x="3269" y="84575"/>
                  <a:pt x="3403" y="84709"/>
                  <a:pt x="3570" y="84809"/>
                </a:cubicBezTo>
                <a:cubicBezTo>
                  <a:pt x="3703" y="84976"/>
                  <a:pt x="3837"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20" y="85176"/>
                  <a:pt x="120086" y="85276"/>
                </a:cubicBezTo>
                <a:cubicBezTo>
                  <a:pt x="119886" y="85042"/>
                  <a:pt x="119719" y="84809"/>
                  <a:pt x="119519" y="84575"/>
                </a:cubicBezTo>
                <a:close/>
                <a:moveTo>
                  <a:pt x="1835" y="84442"/>
                </a:moveTo>
                <a:cubicBezTo>
                  <a:pt x="2802" y="85443"/>
                  <a:pt x="3870" y="86377"/>
                  <a:pt x="5004" y="87211"/>
                </a:cubicBezTo>
                <a:cubicBezTo>
                  <a:pt x="4704" y="87211"/>
                  <a:pt x="4370" y="87177"/>
                  <a:pt x="4070" y="87144"/>
                </a:cubicBezTo>
                <a:lnTo>
                  <a:pt x="4003" y="87111"/>
                </a:lnTo>
                <a:cubicBezTo>
                  <a:pt x="3236" y="86243"/>
                  <a:pt x="2536" y="85343"/>
                  <a:pt x="1835" y="84442"/>
                </a:cubicBezTo>
                <a:close/>
                <a:moveTo>
                  <a:pt x="120920" y="85509"/>
                </a:moveTo>
                <a:lnTo>
                  <a:pt x="122855" y="86810"/>
                </a:lnTo>
                <a:cubicBezTo>
                  <a:pt x="122855" y="86977"/>
                  <a:pt x="122822"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6" y="87644"/>
                </a:lnTo>
                <a:cubicBezTo>
                  <a:pt x="119186" y="87711"/>
                  <a:pt x="119152" y="87744"/>
                  <a:pt x="119152" y="87811"/>
                </a:cubicBezTo>
                <a:cubicBezTo>
                  <a:pt x="118985" y="87711"/>
                  <a:pt x="118819" y="87611"/>
                  <a:pt x="118652" y="87511"/>
                </a:cubicBezTo>
                <a:close/>
                <a:moveTo>
                  <a:pt x="123655" y="87511"/>
                </a:moveTo>
                <a:cubicBezTo>
                  <a:pt x="123822" y="87644"/>
                  <a:pt x="123956" y="87778"/>
                  <a:pt x="124089" y="87911"/>
                </a:cubicBezTo>
                <a:cubicBezTo>
                  <a:pt x="123956" y="87878"/>
                  <a:pt x="123789" y="87844"/>
                  <a:pt x="123622" y="87811"/>
                </a:cubicBezTo>
                <a:cubicBezTo>
                  <a:pt x="123655" y="87711"/>
                  <a:pt x="123655" y="87611"/>
                  <a:pt x="123655" y="87511"/>
                </a:cubicBezTo>
                <a:close/>
                <a:moveTo>
                  <a:pt x="6071" y="88178"/>
                </a:moveTo>
                <a:cubicBezTo>
                  <a:pt x="6172" y="88178"/>
                  <a:pt x="6305" y="88178"/>
                  <a:pt x="6405" y="88211"/>
                </a:cubicBezTo>
                <a:cubicBezTo>
                  <a:pt x="6839" y="88478"/>
                  <a:pt x="7272" y="88745"/>
                  <a:pt x="7706" y="89012"/>
                </a:cubicBezTo>
                <a:cubicBezTo>
                  <a:pt x="7172" y="88745"/>
                  <a:pt x="6639"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7" y="87978"/>
                  <a:pt x="121120" y="88111"/>
                  <a:pt x="121654" y="88245"/>
                </a:cubicBezTo>
                <a:cubicBezTo>
                  <a:pt x="121954" y="88545"/>
                  <a:pt x="122288" y="88845"/>
                  <a:pt x="122588" y="89145"/>
                </a:cubicBezTo>
                <a:cubicBezTo>
                  <a:pt x="122555" y="89346"/>
                  <a:pt x="122555" y="89546"/>
                  <a:pt x="122521" y="89746"/>
                </a:cubicBezTo>
                <a:cubicBezTo>
                  <a:pt x="121654" y="89245"/>
                  <a:pt x="120787" y="88745"/>
                  <a:pt x="119919" y="88245"/>
                </a:cubicBezTo>
                <a:cubicBezTo>
                  <a:pt x="119953" y="88111"/>
                  <a:pt x="120020" y="87978"/>
                  <a:pt x="120053" y="87844"/>
                </a:cubicBezTo>
                <a:close/>
                <a:moveTo>
                  <a:pt x="123389"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9" y="89979"/>
                  <a:pt x="123389" y="89846"/>
                </a:cubicBezTo>
                <a:close/>
                <a:moveTo>
                  <a:pt x="8073" y="90780"/>
                </a:moveTo>
                <a:cubicBezTo>
                  <a:pt x="8507" y="91047"/>
                  <a:pt x="8974" y="91314"/>
                  <a:pt x="9441"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5" y="91314"/>
                  <a:pt x="122288" y="91647"/>
                </a:cubicBezTo>
                <a:cubicBezTo>
                  <a:pt x="121387" y="90813"/>
                  <a:pt x="120487" y="89979"/>
                  <a:pt x="119553" y="89145"/>
                </a:cubicBezTo>
                <a:cubicBezTo>
                  <a:pt x="119586" y="89145"/>
                  <a:pt x="119586" y="89112"/>
                  <a:pt x="119586" y="89079"/>
                </a:cubicBezTo>
                <a:close/>
                <a:moveTo>
                  <a:pt x="117084" y="91814"/>
                </a:moveTo>
                <a:cubicBezTo>
                  <a:pt x="117218" y="91914"/>
                  <a:pt x="117384" y="92014"/>
                  <a:pt x="117518" y="92114"/>
                </a:cubicBezTo>
                <a:cubicBezTo>
                  <a:pt x="117518" y="92148"/>
                  <a:pt x="117484" y="92181"/>
                  <a:pt x="117484" y="92214"/>
                </a:cubicBezTo>
                <a:cubicBezTo>
                  <a:pt x="117351" y="92081"/>
                  <a:pt x="117218" y="91947"/>
                  <a:pt x="117084" y="91814"/>
                </a:cubicBezTo>
                <a:close/>
                <a:moveTo>
                  <a:pt x="5538" y="91614"/>
                </a:moveTo>
                <a:lnTo>
                  <a:pt x="5538" y="91614"/>
                </a:lnTo>
                <a:cubicBezTo>
                  <a:pt x="6138" y="91914"/>
                  <a:pt x="6739" y="92214"/>
                  <a:pt x="7339" y="92548"/>
                </a:cubicBezTo>
                <a:lnTo>
                  <a:pt x="6972" y="92715"/>
                </a:lnTo>
                <a:cubicBezTo>
                  <a:pt x="6505" y="92348"/>
                  <a:pt x="6038" y="91981"/>
                  <a:pt x="5538" y="91614"/>
                </a:cubicBezTo>
                <a:close/>
                <a:moveTo>
                  <a:pt x="123255" y="91180"/>
                </a:moveTo>
                <a:lnTo>
                  <a:pt x="123989" y="91614"/>
                </a:lnTo>
                <a:cubicBezTo>
                  <a:pt x="123889" y="92047"/>
                  <a:pt x="123822" y="92481"/>
                  <a:pt x="123756"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8" y="93615"/>
                  <a:pt x="122054" y="93815"/>
                  <a:pt x="122021" y="94049"/>
                </a:cubicBezTo>
                <a:cubicBezTo>
                  <a:pt x="120887" y="93282"/>
                  <a:pt x="119753" y="92514"/>
                  <a:pt x="118585" y="91747"/>
                </a:cubicBezTo>
                <a:lnTo>
                  <a:pt x="119019" y="90580"/>
                </a:lnTo>
                <a:close/>
                <a:moveTo>
                  <a:pt x="122888" y="94116"/>
                </a:moveTo>
                <a:cubicBezTo>
                  <a:pt x="123088" y="94282"/>
                  <a:pt x="123255" y="94449"/>
                  <a:pt x="123455" y="94616"/>
                </a:cubicBezTo>
                <a:cubicBezTo>
                  <a:pt x="123422" y="94749"/>
                  <a:pt x="123422" y="94849"/>
                  <a:pt x="123389" y="94950"/>
                </a:cubicBezTo>
                <a:cubicBezTo>
                  <a:pt x="123222" y="94849"/>
                  <a:pt x="123022"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3" y="95116"/>
                  <a:pt x="7172" y="95116"/>
                </a:cubicBezTo>
                <a:lnTo>
                  <a:pt x="5338" y="94416"/>
                </a:lnTo>
                <a:cubicBezTo>
                  <a:pt x="5671" y="94249"/>
                  <a:pt x="6038" y="94082"/>
                  <a:pt x="6372" y="93949"/>
                </a:cubicBezTo>
                <a:close/>
                <a:moveTo>
                  <a:pt x="4237" y="94916"/>
                </a:moveTo>
                <a:lnTo>
                  <a:pt x="4837" y="95150"/>
                </a:lnTo>
                <a:lnTo>
                  <a:pt x="3670" y="95150"/>
                </a:lnTo>
                <a:cubicBezTo>
                  <a:pt x="3837" y="95083"/>
                  <a:pt x="4037" y="94983"/>
                  <a:pt x="4237" y="94916"/>
                </a:cubicBezTo>
                <a:close/>
                <a:moveTo>
                  <a:pt x="117818" y="93782"/>
                </a:moveTo>
                <a:lnTo>
                  <a:pt x="119252" y="95250"/>
                </a:lnTo>
                <a:cubicBezTo>
                  <a:pt x="118652" y="95150"/>
                  <a:pt x="118018" y="95050"/>
                  <a:pt x="117384" y="94983"/>
                </a:cubicBezTo>
                <a:cubicBezTo>
                  <a:pt x="117518" y="94583"/>
                  <a:pt x="117685" y="94182"/>
                  <a:pt x="117818" y="93782"/>
                </a:cubicBezTo>
                <a:close/>
                <a:moveTo>
                  <a:pt x="118285" y="92615"/>
                </a:moveTo>
                <a:lnTo>
                  <a:pt x="121921" y="95016"/>
                </a:lnTo>
                <a:cubicBezTo>
                  <a:pt x="121888" y="95216"/>
                  <a:pt x="121888" y="95417"/>
                  <a:pt x="121854" y="95583"/>
                </a:cubicBezTo>
                <a:cubicBezTo>
                  <a:pt x="121487" y="95550"/>
                  <a:pt x="121087" y="95483"/>
                  <a:pt x="120720" y="95417"/>
                </a:cubicBezTo>
                <a:cubicBezTo>
                  <a:pt x="119853" y="94583"/>
                  <a:pt x="119019" y="93749"/>
                  <a:pt x="118185" y="92881"/>
                </a:cubicBezTo>
                <a:cubicBezTo>
                  <a:pt x="118218" y="92781"/>
                  <a:pt x="118252" y="92715"/>
                  <a:pt x="118285" y="92615"/>
                </a:cubicBezTo>
                <a:close/>
                <a:moveTo>
                  <a:pt x="122721" y="95583"/>
                </a:moveTo>
                <a:cubicBezTo>
                  <a:pt x="122822" y="95617"/>
                  <a:pt x="122888" y="95683"/>
                  <a:pt x="122988" y="95750"/>
                </a:cubicBezTo>
                <a:cubicBezTo>
                  <a:pt x="122888" y="95717"/>
                  <a:pt x="122822"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8" y="96184"/>
                  <a:pt x="9874" y="96150"/>
                </a:cubicBezTo>
                <a:cubicBezTo>
                  <a:pt x="9908"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3" y="97118"/>
                </a:moveTo>
                <a:lnTo>
                  <a:pt x="2903"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3" y="97118"/>
                </a:cubicBezTo>
                <a:close/>
                <a:moveTo>
                  <a:pt x="122621" y="96584"/>
                </a:moveTo>
                <a:cubicBezTo>
                  <a:pt x="122888" y="96617"/>
                  <a:pt x="123155" y="96651"/>
                  <a:pt x="123422" y="96684"/>
                </a:cubicBezTo>
                <a:cubicBezTo>
                  <a:pt x="123322" y="97051"/>
                  <a:pt x="123222" y="97451"/>
                  <a:pt x="123088" y="97818"/>
                </a:cubicBezTo>
                <a:lnTo>
                  <a:pt x="122521" y="97251"/>
                </a:lnTo>
                <a:cubicBezTo>
                  <a:pt x="122555" y="97018"/>
                  <a:pt x="122588" y="96784"/>
                  <a:pt x="122621" y="96584"/>
                </a:cubicBezTo>
                <a:close/>
                <a:moveTo>
                  <a:pt x="115316" y="95583"/>
                </a:moveTo>
                <a:cubicBezTo>
                  <a:pt x="115550" y="95783"/>
                  <a:pt x="115783" y="95984"/>
                  <a:pt x="115983" y="96184"/>
                </a:cubicBezTo>
                <a:cubicBezTo>
                  <a:pt x="115750" y="96884"/>
                  <a:pt x="115483" y="97551"/>
                  <a:pt x="115216" y="98252"/>
                </a:cubicBezTo>
                <a:cubicBezTo>
                  <a:pt x="115116" y="98185"/>
                  <a:pt x="115049" y="98152"/>
                  <a:pt x="114949" y="98118"/>
                </a:cubicBezTo>
                <a:cubicBezTo>
                  <a:pt x="115083" y="97285"/>
                  <a:pt x="115216" y="96451"/>
                  <a:pt x="115316" y="95583"/>
                </a:cubicBezTo>
                <a:close/>
                <a:moveTo>
                  <a:pt x="117918" y="95917"/>
                </a:moveTo>
                <a:lnTo>
                  <a:pt x="117918" y="95917"/>
                </a:lnTo>
                <a:cubicBezTo>
                  <a:pt x="118685" y="96050"/>
                  <a:pt x="119486" y="96150"/>
                  <a:pt x="120286" y="96250"/>
                </a:cubicBezTo>
                <a:lnTo>
                  <a:pt x="121621" y="97585"/>
                </a:lnTo>
                <a:cubicBezTo>
                  <a:pt x="121587" y="97952"/>
                  <a:pt x="121554" y="98285"/>
                  <a:pt x="121487" y="98619"/>
                </a:cubicBezTo>
                <a:cubicBezTo>
                  <a:pt x="120286"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7" y="98919"/>
                  <a:pt x="4470" y="98686"/>
                  <a:pt x="5004" y="98419"/>
                </a:cubicBezTo>
                <a:close/>
                <a:moveTo>
                  <a:pt x="122421" y="98385"/>
                </a:moveTo>
                <a:lnTo>
                  <a:pt x="122788" y="98752"/>
                </a:lnTo>
                <a:cubicBezTo>
                  <a:pt x="122721" y="98986"/>
                  <a:pt x="122655" y="99219"/>
                  <a:pt x="122588" y="99453"/>
                </a:cubicBezTo>
                <a:cubicBezTo>
                  <a:pt x="122488" y="99386"/>
                  <a:pt x="122388" y="99319"/>
                  <a:pt x="122321" y="99253"/>
                </a:cubicBezTo>
                <a:cubicBezTo>
                  <a:pt x="122355" y="98952"/>
                  <a:pt x="122388" y="98652"/>
                  <a:pt x="122421" y="98385"/>
                </a:cubicBezTo>
                <a:close/>
                <a:moveTo>
                  <a:pt x="120921" y="99453"/>
                </a:moveTo>
                <a:cubicBezTo>
                  <a:pt x="121054" y="99586"/>
                  <a:pt x="121221" y="99686"/>
                  <a:pt x="121354" y="99820"/>
                </a:cubicBezTo>
                <a:cubicBezTo>
                  <a:pt x="121354" y="99820"/>
                  <a:pt x="121354" y="99853"/>
                  <a:pt x="121354" y="99853"/>
                </a:cubicBezTo>
                <a:cubicBezTo>
                  <a:pt x="121221" y="99720"/>
                  <a:pt x="121054" y="99586"/>
                  <a:pt x="120921" y="99453"/>
                </a:cubicBezTo>
                <a:close/>
                <a:moveTo>
                  <a:pt x="10575" y="100053"/>
                </a:moveTo>
                <a:cubicBezTo>
                  <a:pt x="10475"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188" y="100620"/>
                  <a:pt x="122188" y="100620"/>
                  <a:pt x="122154" y="100587"/>
                </a:cubicBezTo>
                <a:cubicBezTo>
                  <a:pt x="122154" y="100520"/>
                  <a:pt x="122154"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7" y="98619"/>
                </a:cubicBezTo>
                <a:cubicBezTo>
                  <a:pt x="116250" y="98018"/>
                  <a:pt x="116450" y="97418"/>
                  <a:pt x="116684" y="96818"/>
                </a:cubicBezTo>
                <a:close/>
                <a:moveTo>
                  <a:pt x="10108" y="101888"/>
                </a:moveTo>
                <a:lnTo>
                  <a:pt x="10008" y="101955"/>
                </a:lnTo>
                <a:cubicBezTo>
                  <a:pt x="9941" y="101955"/>
                  <a:pt x="9874" y="101921"/>
                  <a:pt x="9807" y="101921"/>
                </a:cubicBezTo>
                <a:cubicBezTo>
                  <a:pt x="9908" y="101888"/>
                  <a:pt x="10008" y="101888"/>
                  <a:pt x="10108" y="101888"/>
                </a:cubicBezTo>
                <a:close/>
                <a:moveTo>
                  <a:pt x="115350" y="100387"/>
                </a:moveTo>
                <a:cubicBezTo>
                  <a:pt x="116183" y="100920"/>
                  <a:pt x="117017" y="101454"/>
                  <a:pt x="117885" y="101988"/>
                </a:cubicBezTo>
                <a:cubicBezTo>
                  <a:pt x="116884" y="101788"/>
                  <a:pt x="115917" y="101621"/>
                  <a:pt x="114949" y="101454"/>
                </a:cubicBezTo>
                <a:lnTo>
                  <a:pt x="115350" y="100387"/>
                </a:lnTo>
                <a:close/>
                <a:moveTo>
                  <a:pt x="15912" y="101287"/>
                </a:moveTo>
                <a:lnTo>
                  <a:pt x="13010" y="102021"/>
                </a:lnTo>
                <a:cubicBezTo>
                  <a:pt x="12810" y="101921"/>
                  <a:pt x="12643" y="101788"/>
                  <a:pt x="12443" y="101654"/>
                </a:cubicBezTo>
                <a:cubicBezTo>
                  <a:pt x="13610" y="101521"/>
                  <a:pt x="14778" y="101421"/>
                  <a:pt x="15912" y="101287"/>
                </a:cubicBezTo>
                <a:close/>
                <a:moveTo>
                  <a:pt x="11342" y="101921"/>
                </a:moveTo>
                <a:cubicBezTo>
                  <a:pt x="11542" y="102055"/>
                  <a:pt x="11709" y="102188"/>
                  <a:pt x="11876"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286" y="101187"/>
                  <a:pt x="121087" y="102055"/>
                </a:cubicBezTo>
                <a:cubicBezTo>
                  <a:pt x="121087" y="102221"/>
                  <a:pt x="121054" y="102355"/>
                  <a:pt x="121054"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4"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8" y="103255"/>
                  <a:pt x="14611" y="103189"/>
                  <a:pt x="14544" y="103122"/>
                </a:cubicBezTo>
                <a:cubicBezTo>
                  <a:pt x="15045" y="103022"/>
                  <a:pt x="15545" y="102922"/>
                  <a:pt x="16045" y="102788"/>
                </a:cubicBezTo>
                <a:close/>
                <a:moveTo>
                  <a:pt x="6205" y="102722"/>
                </a:moveTo>
                <a:cubicBezTo>
                  <a:pt x="6538" y="102889"/>
                  <a:pt x="6872" y="103089"/>
                  <a:pt x="7206" y="103255"/>
                </a:cubicBezTo>
                <a:cubicBezTo>
                  <a:pt x="6005" y="103322"/>
                  <a:pt x="4771"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5"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6" y="103756"/>
                  <a:pt x="117718" y="103155"/>
                  <a:pt x="116150" y="102555"/>
                </a:cubicBezTo>
                <a:close/>
                <a:moveTo>
                  <a:pt x="8974" y="104156"/>
                </a:moveTo>
                <a:cubicBezTo>
                  <a:pt x="9140" y="104256"/>
                  <a:pt x="9340" y="104356"/>
                  <a:pt x="9507" y="104456"/>
                </a:cubicBezTo>
                <a:cubicBezTo>
                  <a:pt x="9174" y="104456"/>
                  <a:pt x="8840" y="104490"/>
                  <a:pt x="8473" y="104490"/>
                </a:cubicBezTo>
                <a:lnTo>
                  <a:pt x="8840" y="104189"/>
                </a:lnTo>
                <a:cubicBezTo>
                  <a:pt x="8873" y="104156"/>
                  <a:pt x="8907" y="104156"/>
                  <a:pt x="8974" y="104156"/>
                </a:cubicBezTo>
                <a:close/>
                <a:moveTo>
                  <a:pt x="109946" y="105057"/>
                </a:moveTo>
                <a:lnTo>
                  <a:pt x="109946" y="105057"/>
                </a:lnTo>
                <a:cubicBezTo>
                  <a:pt x="110413" y="105157"/>
                  <a:pt x="110913" y="105257"/>
                  <a:pt x="111380" y="105390"/>
                </a:cubicBezTo>
                <a:cubicBezTo>
                  <a:pt x="111347" y="105490"/>
                  <a:pt x="111313" y="105590"/>
                  <a:pt x="111280" y="105691"/>
                </a:cubicBezTo>
                <a:cubicBezTo>
                  <a:pt x="110846" y="105490"/>
                  <a:pt x="110379" y="105257"/>
                  <a:pt x="109946" y="105057"/>
                </a:cubicBezTo>
                <a:close/>
                <a:moveTo>
                  <a:pt x="116717" y="103722"/>
                </a:moveTo>
                <a:lnTo>
                  <a:pt x="116717" y="103722"/>
                </a:lnTo>
                <a:cubicBezTo>
                  <a:pt x="118051" y="104223"/>
                  <a:pt x="119386" y="104757"/>
                  <a:pt x="120720" y="105257"/>
                </a:cubicBezTo>
                <a:cubicBezTo>
                  <a:pt x="120720" y="105424"/>
                  <a:pt x="120687" y="105590"/>
                  <a:pt x="120687"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9" y="103823"/>
                </a:cubicBezTo>
                <a:cubicBezTo>
                  <a:pt x="115416" y="104556"/>
                  <a:pt x="116851" y="105257"/>
                  <a:pt x="118318" y="105991"/>
                </a:cubicBezTo>
                <a:lnTo>
                  <a:pt x="112881" y="104823"/>
                </a:lnTo>
                <a:cubicBezTo>
                  <a:pt x="113015" y="104356"/>
                  <a:pt x="113115" y="103923"/>
                  <a:pt x="113248" y="103489"/>
                </a:cubicBezTo>
                <a:close/>
                <a:moveTo>
                  <a:pt x="12676" y="106358"/>
                </a:moveTo>
                <a:cubicBezTo>
                  <a:pt x="12509" y="106424"/>
                  <a:pt x="12343" y="106524"/>
                  <a:pt x="12176" y="106591"/>
                </a:cubicBezTo>
                <a:cubicBezTo>
                  <a:pt x="12243" y="106558"/>
                  <a:pt x="12309" y="106491"/>
                  <a:pt x="12343" y="106458"/>
                </a:cubicBezTo>
                <a:cubicBezTo>
                  <a:pt x="12476" y="106424"/>
                  <a:pt x="12576" y="106391"/>
                  <a:pt x="12676" y="106358"/>
                </a:cubicBezTo>
                <a:close/>
                <a:moveTo>
                  <a:pt x="107444" y="105224"/>
                </a:moveTo>
                <a:cubicBezTo>
                  <a:pt x="107511"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5" y="107292"/>
                  <a:pt x="15111" y="107325"/>
                  <a:pt x="15145" y="107358"/>
                </a:cubicBezTo>
                <a:lnTo>
                  <a:pt x="14844" y="107325"/>
                </a:lnTo>
                <a:cubicBezTo>
                  <a:pt x="14878" y="107292"/>
                  <a:pt x="14944" y="107258"/>
                  <a:pt x="14978" y="107258"/>
                </a:cubicBezTo>
                <a:close/>
                <a:moveTo>
                  <a:pt x="103608" y="105524"/>
                </a:moveTo>
                <a:cubicBezTo>
                  <a:pt x="103675" y="105590"/>
                  <a:pt x="103775" y="105624"/>
                  <a:pt x="103841" y="105691"/>
                </a:cubicBezTo>
                <a:cubicBezTo>
                  <a:pt x="103775" y="106324"/>
                  <a:pt x="103675" y="106958"/>
                  <a:pt x="103608" y="107592"/>
                </a:cubicBezTo>
                <a:cubicBezTo>
                  <a:pt x="103408" y="107525"/>
                  <a:pt x="103208" y="107458"/>
                  <a:pt x="103041" y="107392"/>
                </a:cubicBezTo>
                <a:cubicBezTo>
                  <a:pt x="103208" y="106758"/>
                  <a:pt x="103408" y="106158"/>
                  <a:pt x="103608" y="105524"/>
                </a:cubicBezTo>
                <a:close/>
                <a:moveTo>
                  <a:pt x="108478" y="105691"/>
                </a:moveTo>
                <a:cubicBezTo>
                  <a:pt x="109245" y="106024"/>
                  <a:pt x="110046" y="106324"/>
                  <a:pt x="110846" y="106625"/>
                </a:cubicBezTo>
                <a:cubicBezTo>
                  <a:pt x="110880" y="106625"/>
                  <a:pt x="110913" y="106658"/>
                  <a:pt x="110946" y="106658"/>
                </a:cubicBezTo>
                <a:cubicBezTo>
                  <a:pt x="110780" y="107125"/>
                  <a:pt x="110613" y="107625"/>
                  <a:pt x="110446" y="108092"/>
                </a:cubicBezTo>
                <a:cubicBezTo>
                  <a:pt x="110112" y="107959"/>
                  <a:pt x="109812" y="107825"/>
                  <a:pt x="109512" y="107692"/>
                </a:cubicBezTo>
                <a:cubicBezTo>
                  <a:pt x="109112" y="107458"/>
                  <a:pt x="108678" y="107258"/>
                  <a:pt x="108278" y="107025"/>
                </a:cubicBezTo>
                <a:cubicBezTo>
                  <a:pt x="108345"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6" y="108159"/>
                  <a:pt x="104842" y="108026"/>
                  <a:pt x="104442" y="107859"/>
                </a:cubicBezTo>
                <a:cubicBezTo>
                  <a:pt x="104508" y="107292"/>
                  <a:pt x="104575" y="106725"/>
                  <a:pt x="104675" y="106158"/>
                </a:cubicBezTo>
                <a:close/>
                <a:moveTo>
                  <a:pt x="17947" y="108092"/>
                </a:moveTo>
                <a:cubicBezTo>
                  <a:pt x="17816" y="108165"/>
                  <a:pt x="17686" y="108237"/>
                  <a:pt x="17559" y="108307"/>
                </a:cubicBezTo>
                <a:lnTo>
                  <a:pt x="17559" y="108307"/>
                </a:lnTo>
                <a:cubicBezTo>
                  <a:pt x="17579" y="108291"/>
                  <a:pt x="17597" y="108275"/>
                  <a:pt x="17613" y="108259"/>
                </a:cubicBezTo>
                <a:cubicBezTo>
                  <a:pt x="17713" y="108192"/>
                  <a:pt x="17813" y="108159"/>
                  <a:pt x="17947" y="108092"/>
                </a:cubicBezTo>
                <a:close/>
                <a:moveTo>
                  <a:pt x="17440" y="108371"/>
                </a:moveTo>
                <a:cubicBezTo>
                  <a:pt x="17325" y="108433"/>
                  <a:pt x="17214" y="108491"/>
                  <a:pt x="17108" y="108545"/>
                </a:cubicBezTo>
                <a:lnTo>
                  <a:pt x="17108" y="108545"/>
                </a:lnTo>
                <a:cubicBezTo>
                  <a:pt x="17111" y="108540"/>
                  <a:pt x="17113" y="108534"/>
                  <a:pt x="17113" y="108526"/>
                </a:cubicBezTo>
                <a:cubicBezTo>
                  <a:pt x="17146" y="108493"/>
                  <a:pt x="17179" y="108459"/>
                  <a:pt x="17213" y="108426"/>
                </a:cubicBezTo>
                <a:cubicBezTo>
                  <a:pt x="17246" y="108426"/>
                  <a:pt x="17279" y="108392"/>
                  <a:pt x="17313" y="108392"/>
                </a:cubicBezTo>
                <a:cubicBezTo>
                  <a:pt x="17359" y="108392"/>
                  <a:pt x="17401" y="108384"/>
                  <a:pt x="17440" y="108371"/>
                </a:cubicBezTo>
                <a:close/>
                <a:moveTo>
                  <a:pt x="13210" y="108059"/>
                </a:moveTo>
                <a:cubicBezTo>
                  <a:pt x="13644" y="108092"/>
                  <a:pt x="14044" y="108126"/>
                  <a:pt x="14477" y="108159"/>
                </a:cubicBezTo>
                <a:cubicBezTo>
                  <a:pt x="14077" y="108359"/>
                  <a:pt x="13677" y="108559"/>
                  <a:pt x="13310" y="108759"/>
                </a:cubicBezTo>
                <a:cubicBezTo>
                  <a:pt x="12976" y="108659"/>
                  <a:pt x="12643" y="108559"/>
                  <a:pt x="12343"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9" y="108893"/>
                  <a:pt x="105076"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4" y="109693"/>
                </a:lnTo>
                <a:cubicBezTo>
                  <a:pt x="107044" y="109693"/>
                  <a:pt x="107044" y="109727"/>
                  <a:pt x="107044" y="109727"/>
                </a:cubicBezTo>
                <a:cubicBezTo>
                  <a:pt x="106743" y="109727"/>
                  <a:pt x="106477" y="109693"/>
                  <a:pt x="106210"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6" y="109493"/>
                  <a:pt x="109846" y="109727"/>
                </a:cubicBezTo>
                <a:cubicBezTo>
                  <a:pt x="109245" y="109527"/>
                  <a:pt x="108611" y="109326"/>
                  <a:pt x="108011" y="109093"/>
                </a:cubicBezTo>
                <a:cubicBezTo>
                  <a:pt x="108044" y="108726"/>
                  <a:pt x="108111" y="108392"/>
                  <a:pt x="108144" y="108026"/>
                </a:cubicBezTo>
                <a:close/>
                <a:moveTo>
                  <a:pt x="111547" y="109793"/>
                </a:moveTo>
                <a:cubicBezTo>
                  <a:pt x="111614" y="109827"/>
                  <a:pt x="111680" y="109860"/>
                  <a:pt x="111714" y="109894"/>
                </a:cubicBezTo>
                <a:lnTo>
                  <a:pt x="111547" y="109894"/>
                </a:lnTo>
                <a:cubicBezTo>
                  <a:pt x="111547" y="109860"/>
                  <a:pt x="111547" y="109827"/>
                  <a:pt x="111547" y="109793"/>
                </a:cubicBezTo>
                <a:close/>
                <a:moveTo>
                  <a:pt x="20615" y="109193"/>
                </a:moveTo>
                <a:lnTo>
                  <a:pt x="20615" y="109193"/>
                </a:lnTo>
                <a:cubicBezTo>
                  <a:pt x="19815" y="109627"/>
                  <a:pt x="19014" y="110060"/>
                  <a:pt x="18213" y="110494"/>
                </a:cubicBezTo>
                <a:cubicBezTo>
                  <a:pt x="18080" y="110461"/>
                  <a:pt x="17947" y="110394"/>
                  <a:pt x="17813" y="110361"/>
                </a:cubicBezTo>
                <a:cubicBezTo>
                  <a:pt x="18747" y="109960"/>
                  <a:pt x="19681" y="109593"/>
                  <a:pt x="20615" y="109193"/>
                </a:cubicBezTo>
                <a:close/>
                <a:moveTo>
                  <a:pt x="112948" y="110794"/>
                </a:moveTo>
                <a:lnTo>
                  <a:pt x="112948" y="110794"/>
                </a:lnTo>
                <a:cubicBezTo>
                  <a:pt x="113115" y="110828"/>
                  <a:pt x="113281" y="110828"/>
                  <a:pt x="113448"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279" y="111328"/>
                  <a:pt x="109178" y="111661"/>
                </a:cubicBezTo>
                <a:cubicBezTo>
                  <a:pt x="108711" y="111395"/>
                  <a:pt x="108244" y="111128"/>
                  <a:pt x="107744" y="110828"/>
                </a:cubicBezTo>
                <a:cubicBezTo>
                  <a:pt x="107777" y="110761"/>
                  <a:pt x="107777" y="110694"/>
                  <a:pt x="107777" y="110627"/>
                </a:cubicBezTo>
                <a:close/>
                <a:moveTo>
                  <a:pt x="29622" y="111495"/>
                </a:moveTo>
                <a:lnTo>
                  <a:pt x="29622" y="111495"/>
                </a:lnTo>
                <a:cubicBezTo>
                  <a:pt x="29355" y="111661"/>
                  <a:pt x="29088" y="111795"/>
                  <a:pt x="28821" y="111928"/>
                </a:cubicBezTo>
                <a:cubicBezTo>
                  <a:pt x="28821" y="111895"/>
                  <a:pt x="28854" y="111862"/>
                  <a:pt x="28888" y="111795"/>
                </a:cubicBezTo>
                <a:cubicBezTo>
                  <a:pt x="29121" y="111695"/>
                  <a:pt x="29355" y="111595"/>
                  <a:pt x="29622" y="111495"/>
                </a:cubicBezTo>
                <a:close/>
                <a:moveTo>
                  <a:pt x="101907" y="110994"/>
                </a:moveTo>
                <a:cubicBezTo>
                  <a:pt x="102274"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7" y="111228"/>
                  <a:pt x="101873" y="111094"/>
                  <a:pt x="101907" y="110994"/>
                </a:cubicBezTo>
                <a:close/>
                <a:moveTo>
                  <a:pt x="24385" y="110461"/>
                </a:moveTo>
                <a:lnTo>
                  <a:pt x="24385" y="110461"/>
                </a:lnTo>
                <a:cubicBezTo>
                  <a:pt x="24218" y="110828"/>
                  <a:pt x="24018" y="111228"/>
                  <a:pt x="23851" y="111595"/>
                </a:cubicBezTo>
                <a:cubicBezTo>
                  <a:pt x="23451" y="111728"/>
                  <a:pt x="23017" y="111895"/>
                  <a:pt x="22617" y="112028"/>
                </a:cubicBezTo>
                <a:cubicBezTo>
                  <a:pt x="22350" y="111962"/>
                  <a:pt x="22083" y="111862"/>
                  <a:pt x="21849" y="111762"/>
                </a:cubicBezTo>
                <a:lnTo>
                  <a:pt x="24385" y="110461"/>
                </a:lnTo>
                <a:close/>
                <a:moveTo>
                  <a:pt x="103975" y="111228"/>
                </a:moveTo>
                <a:cubicBezTo>
                  <a:pt x="104242"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11" y="111634"/>
                </a:moveTo>
                <a:lnTo>
                  <a:pt x="110012" y="112028"/>
                </a:lnTo>
                <a:lnTo>
                  <a:pt x="109979" y="112028"/>
                </a:lnTo>
                <a:cubicBezTo>
                  <a:pt x="110045" y="111897"/>
                  <a:pt x="110078" y="111766"/>
                  <a:pt x="110111" y="111634"/>
                </a:cubicBezTo>
                <a:close/>
                <a:moveTo>
                  <a:pt x="105576" y="111995"/>
                </a:moveTo>
                <a:cubicBezTo>
                  <a:pt x="105843" y="112162"/>
                  <a:pt x="106143" y="112295"/>
                  <a:pt x="106410" y="112429"/>
                </a:cubicBezTo>
                <a:cubicBezTo>
                  <a:pt x="106110" y="112395"/>
                  <a:pt x="105809" y="112329"/>
                  <a:pt x="105476"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9" y="112629"/>
                  <a:pt x="94668" y="112129"/>
                  <a:pt x="94001" y="111595"/>
                </a:cubicBezTo>
                <a:lnTo>
                  <a:pt x="94034" y="111428"/>
                </a:lnTo>
                <a:close/>
                <a:moveTo>
                  <a:pt x="27754" y="112262"/>
                </a:moveTo>
                <a:cubicBezTo>
                  <a:pt x="27720" y="112362"/>
                  <a:pt x="27654" y="112462"/>
                  <a:pt x="27620" y="112596"/>
                </a:cubicBezTo>
                <a:lnTo>
                  <a:pt x="26486" y="113196"/>
                </a:lnTo>
                <a:cubicBezTo>
                  <a:pt x="26753" y="112962"/>
                  <a:pt x="26986" y="112696"/>
                  <a:pt x="27220" y="112462"/>
                </a:cubicBezTo>
                <a:lnTo>
                  <a:pt x="27754" y="112262"/>
                </a:lnTo>
                <a:close/>
                <a:moveTo>
                  <a:pt x="99105" y="112362"/>
                </a:moveTo>
                <a:cubicBezTo>
                  <a:pt x="99171" y="112362"/>
                  <a:pt x="99238" y="112362"/>
                  <a:pt x="99338" y="112395"/>
                </a:cubicBezTo>
                <a:cubicBezTo>
                  <a:pt x="99672" y="112629"/>
                  <a:pt x="99972" y="112896"/>
                  <a:pt x="100305" y="113129"/>
                </a:cubicBezTo>
                <a:lnTo>
                  <a:pt x="100272" y="113196"/>
                </a:lnTo>
                <a:cubicBezTo>
                  <a:pt x="100039" y="113096"/>
                  <a:pt x="99805" y="112996"/>
                  <a:pt x="99572" y="112896"/>
                </a:cubicBezTo>
                <a:cubicBezTo>
                  <a:pt x="99405" y="112729"/>
                  <a:pt x="99238" y="112529"/>
                  <a:pt x="99105" y="112362"/>
                </a:cubicBezTo>
                <a:close/>
                <a:moveTo>
                  <a:pt x="101973" y="112729"/>
                </a:moveTo>
                <a:cubicBezTo>
                  <a:pt x="102107" y="112729"/>
                  <a:pt x="102274" y="112762"/>
                  <a:pt x="102407" y="112796"/>
                </a:cubicBezTo>
                <a:cubicBezTo>
                  <a:pt x="102574" y="112862"/>
                  <a:pt x="102707" y="112962"/>
                  <a:pt x="102874" y="113063"/>
                </a:cubicBezTo>
                <a:cubicBezTo>
                  <a:pt x="102841" y="113196"/>
                  <a:pt x="102841"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10" y="113363"/>
                  <a:pt x="106243" y="113296"/>
                </a:cubicBezTo>
                <a:close/>
                <a:moveTo>
                  <a:pt x="93701" y="113463"/>
                </a:moveTo>
                <a:cubicBezTo>
                  <a:pt x="93801" y="113530"/>
                  <a:pt x="93901" y="113630"/>
                  <a:pt x="94001" y="113696"/>
                </a:cubicBezTo>
                <a:lnTo>
                  <a:pt x="93968" y="113696"/>
                </a:lnTo>
                <a:cubicBezTo>
                  <a:pt x="93926" y="113682"/>
                  <a:pt x="93885" y="113674"/>
                  <a:pt x="93843" y="113674"/>
                </a:cubicBezTo>
                <a:cubicBezTo>
                  <a:pt x="93785" y="113674"/>
                  <a:pt x="93726" y="113691"/>
                  <a:pt x="93667" y="113730"/>
                </a:cubicBezTo>
                <a:cubicBezTo>
                  <a:pt x="93701" y="113630"/>
                  <a:pt x="93701" y="113563"/>
                  <a:pt x="93701" y="113463"/>
                </a:cubicBezTo>
                <a:close/>
                <a:moveTo>
                  <a:pt x="20749" y="112329"/>
                </a:moveTo>
                <a:cubicBezTo>
                  <a:pt x="20949" y="112395"/>
                  <a:pt x="21149" y="112462"/>
                  <a:pt x="21316" y="112529"/>
                </a:cubicBezTo>
                <a:cubicBezTo>
                  <a:pt x="20148" y="112962"/>
                  <a:pt x="18981" y="113396"/>
                  <a:pt x="17813" y="113830"/>
                </a:cubicBezTo>
                <a:cubicBezTo>
                  <a:pt x="18814" y="113329"/>
                  <a:pt x="19781" y="112829"/>
                  <a:pt x="20749" y="112329"/>
                </a:cubicBezTo>
                <a:close/>
                <a:moveTo>
                  <a:pt x="97070" y="112829"/>
                </a:moveTo>
                <a:cubicBezTo>
                  <a:pt x="97203" y="112896"/>
                  <a:pt x="97337" y="112962"/>
                  <a:pt x="97503" y="112996"/>
                </a:cubicBezTo>
                <a:cubicBezTo>
                  <a:pt x="97470" y="113396"/>
                  <a:pt x="97437" y="113763"/>
                  <a:pt x="97437" y="114163"/>
                </a:cubicBezTo>
                <a:cubicBezTo>
                  <a:pt x="97203" y="113997"/>
                  <a:pt x="97003" y="113830"/>
                  <a:pt x="96770" y="113663"/>
                </a:cubicBezTo>
                <a:cubicBezTo>
                  <a:pt x="96870" y="113396"/>
                  <a:pt x="96970" y="113096"/>
                  <a:pt x="97070" y="112829"/>
                </a:cubicBezTo>
                <a:close/>
                <a:moveTo>
                  <a:pt x="29622" y="114297"/>
                </a:moveTo>
                <a:cubicBezTo>
                  <a:pt x="29555" y="114330"/>
                  <a:pt x="29522" y="114397"/>
                  <a:pt x="29488" y="114464"/>
                </a:cubicBezTo>
                <a:lnTo>
                  <a:pt x="29321" y="114397"/>
                </a:lnTo>
                <a:cubicBezTo>
                  <a:pt x="29421" y="114363"/>
                  <a:pt x="29522" y="114330"/>
                  <a:pt x="29622" y="114297"/>
                </a:cubicBezTo>
                <a:close/>
                <a:moveTo>
                  <a:pt x="103675" y="113563"/>
                </a:moveTo>
                <a:cubicBezTo>
                  <a:pt x="103841" y="113663"/>
                  <a:pt x="104008" y="113763"/>
                  <a:pt x="104142" y="113863"/>
                </a:cubicBezTo>
                <a:lnTo>
                  <a:pt x="103975" y="114464"/>
                </a:lnTo>
                <a:cubicBezTo>
                  <a:pt x="103875" y="114330"/>
                  <a:pt x="103741" y="114230"/>
                  <a:pt x="103608" y="114130"/>
                </a:cubicBezTo>
                <a:lnTo>
                  <a:pt x="103675"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1" y="114430"/>
                  <a:pt x="93601" y="114464"/>
                  <a:pt x="93634" y="114497"/>
                </a:cubicBezTo>
                <a:cubicBezTo>
                  <a:pt x="93868" y="114664"/>
                  <a:pt x="94101" y="114830"/>
                  <a:pt x="94335" y="114997"/>
                </a:cubicBezTo>
                <a:lnTo>
                  <a:pt x="93467" y="114897"/>
                </a:lnTo>
                <a:cubicBezTo>
                  <a:pt x="93501"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8" y="113796"/>
                  <a:pt x="24184" y="113696"/>
                  <a:pt x="24418" y="113596"/>
                </a:cubicBezTo>
                <a:close/>
                <a:moveTo>
                  <a:pt x="26353" y="114297"/>
                </a:moveTo>
                <a:cubicBezTo>
                  <a:pt x="26519" y="114330"/>
                  <a:pt x="26653" y="114397"/>
                  <a:pt x="26820" y="114464"/>
                </a:cubicBezTo>
                <a:lnTo>
                  <a:pt x="25085" y="115131"/>
                </a:lnTo>
                <a:cubicBezTo>
                  <a:pt x="24985" y="115131"/>
                  <a:pt x="24852" y="115164"/>
                  <a:pt x="24751" y="115164"/>
                </a:cubicBezTo>
                <a:cubicBezTo>
                  <a:pt x="25285" y="114864"/>
                  <a:pt x="25819" y="114564"/>
                  <a:pt x="26353" y="114297"/>
                </a:cubicBezTo>
                <a:close/>
                <a:moveTo>
                  <a:pt x="109345" y="113830"/>
                </a:moveTo>
                <a:lnTo>
                  <a:pt x="109512" y="113930"/>
                </a:lnTo>
                <a:cubicBezTo>
                  <a:pt x="109379" y="114464"/>
                  <a:pt x="109245" y="114997"/>
                  <a:pt x="109112" y="115531"/>
                </a:cubicBezTo>
                <a:cubicBezTo>
                  <a:pt x="109012" y="115464"/>
                  <a:pt x="108912" y="115398"/>
                  <a:pt x="108812" y="115331"/>
                </a:cubicBezTo>
                <a:cubicBezTo>
                  <a:pt x="109012" y="114830"/>
                  <a:pt x="109178" y="114330"/>
                  <a:pt x="109345" y="113830"/>
                </a:cubicBezTo>
                <a:close/>
                <a:moveTo>
                  <a:pt x="104942" y="114363"/>
                </a:moveTo>
                <a:cubicBezTo>
                  <a:pt x="105376" y="114630"/>
                  <a:pt x="105809" y="114897"/>
                  <a:pt x="106276" y="115197"/>
                </a:cubicBezTo>
                <a:cubicBezTo>
                  <a:pt x="106243" y="115331"/>
                  <a:pt x="106243" y="115464"/>
                  <a:pt x="106210" y="115598"/>
                </a:cubicBezTo>
                <a:cubicBezTo>
                  <a:pt x="105709" y="115398"/>
                  <a:pt x="105242" y="115197"/>
                  <a:pt x="104742" y="114997"/>
                </a:cubicBezTo>
                <a:cubicBezTo>
                  <a:pt x="104809" y="114797"/>
                  <a:pt x="104875" y="114564"/>
                  <a:pt x="104942" y="114363"/>
                </a:cubicBezTo>
                <a:close/>
                <a:moveTo>
                  <a:pt x="98337" y="113363"/>
                </a:moveTo>
                <a:lnTo>
                  <a:pt x="99038" y="113630"/>
                </a:lnTo>
                <a:cubicBezTo>
                  <a:pt x="99305" y="113963"/>
                  <a:pt x="99572" y="114297"/>
                  <a:pt x="99838" y="114597"/>
                </a:cubicBezTo>
                <a:cubicBezTo>
                  <a:pt x="99738" y="114964"/>
                  <a:pt x="99605" y="115331"/>
                  <a:pt x="99505" y="115698"/>
                </a:cubicBezTo>
                <a:cubicBezTo>
                  <a:pt x="99105" y="115398"/>
                  <a:pt x="98671" y="115097"/>
                  <a:pt x="98271" y="114797"/>
                </a:cubicBezTo>
                <a:cubicBezTo>
                  <a:pt x="98304" y="114330"/>
                  <a:pt x="98337" y="113830"/>
                  <a:pt x="98337" y="113363"/>
                </a:cubicBezTo>
                <a:close/>
                <a:moveTo>
                  <a:pt x="100506" y="115398"/>
                </a:moveTo>
                <a:cubicBezTo>
                  <a:pt x="100639" y="115564"/>
                  <a:pt x="100772" y="115731"/>
                  <a:pt x="100939" y="115898"/>
                </a:cubicBezTo>
                <a:cubicBezTo>
                  <a:pt x="100739" y="115865"/>
                  <a:pt x="100572" y="115865"/>
                  <a:pt x="100372" y="115831"/>
                </a:cubicBezTo>
                <a:cubicBezTo>
                  <a:pt x="100439" y="115698"/>
                  <a:pt x="100472" y="115531"/>
                  <a:pt x="100506" y="115398"/>
                </a:cubicBezTo>
                <a:close/>
                <a:moveTo>
                  <a:pt x="100839" y="114363"/>
                </a:moveTo>
                <a:cubicBezTo>
                  <a:pt x="101440" y="114597"/>
                  <a:pt x="102007" y="114830"/>
                  <a:pt x="102607" y="115064"/>
                </a:cubicBezTo>
                <a:cubicBezTo>
                  <a:pt x="102540" y="115431"/>
                  <a:pt x="102507" y="115764"/>
                  <a:pt x="102440" y="116098"/>
                </a:cubicBezTo>
                <a:cubicBezTo>
                  <a:pt x="102374"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1" y="116165"/>
                </a:lnTo>
                <a:lnTo>
                  <a:pt x="107044" y="115931"/>
                </a:lnTo>
                <a:cubicBezTo>
                  <a:pt x="107044" y="115865"/>
                  <a:pt x="107077" y="115764"/>
                  <a:pt x="107077" y="115698"/>
                </a:cubicBezTo>
                <a:close/>
                <a:moveTo>
                  <a:pt x="103408" y="115564"/>
                </a:moveTo>
                <a:cubicBezTo>
                  <a:pt x="103474" y="115631"/>
                  <a:pt x="103574" y="115698"/>
                  <a:pt x="103641" y="115764"/>
                </a:cubicBezTo>
                <a:cubicBezTo>
                  <a:pt x="103574" y="115931"/>
                  <a:pt x="103541" y="116098"/>
                  <a:pt x="103508" y="116231"/>
                </a:cubicBezTo>
                <a:lnTo>
                  <a:pt x="103308" y="116231"/>
                </a:lnTo>
                <a:cubicBezTo>
                  <a:pt x="103341" y="115998"/>
                  <a:pt x="103374" y="115798"/>
                  <a:pt x="103408" y="115564"/>
                </a:cubicBezTo>
                <a:close/>
                <a:moveTo>
                  <a:pt x="93334" y="115764"/>
                </a:moveTo>
                <a:lnTo>
                  <a:pt x="95035" y="115998"/>
                </a:lnTo>
                <a:cubicBezTo>
                  <a:pt x="94902" y="116332"/>
                  <a:pt x="94802" y="116665"/>
                  <a:pt x="94668" y="116999"/>
                </a:cubicBezTo>
                <a:cubicBezTo>
                  <a:pt x="94201" y="116698"/>
                  <a:pt x="93767" y="116398"/>
                  <a:pt x="93300" y="116098"/>
                </a:cubicBezTo>
                <a:cubicBezTo>
                  <a:pt x="93300" y="115998"/>
                  <a:pt x="93334" y="115865"/>
                  <a:pt x="93334" y="115764"/>
                </a:cubicBezTo>
                <a:close/>
                <a:moveTo>
                  <a:pt x="26953" y="116598"/>
                </a:moveTo>
                <a:cubicBezTo>
                  <a:pt x="27287" y="116632"/>
                  <a:pt x="27620" y="116632"/>
                  <a:pt x="27920" y="116665"/>
                </a:cubicBezTo>
                <a:cubicBezTo>
                  <a:pt x="27487" y="116932"/>
                  <a:pt x="27053" y="117199"/>
                  <a:pt x="26619" y="117499"/>
                </a:cubicBezTo>
                <a:cubicBezTo>
                  <a:pt x="26720" y="117199"/>
                  <a:pt x="26853" y="116899"/>
                  <a:pt x="26953" y="116598"/>
                </a:cubicBezTo>
                <a:close/>
                <a:moveTo>
                  <a:pt x="31356" y="116899"/>
                </a:moveTo>
                <a:cubicBezTo>
                  <a:pt x="31556" y="116899"/>
                  <a:pt x="31756" y="116932"/>
                  <a:pt x="31957"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3" y="117099"/>
                  <a:pt x="31356" y="116899"/>
                </a:cubicBezTo>
                <a:close/>
                <a:moveTo>
                  <a:pt x="100939" y="116765"/>
                </a:moveTo>
                <a:lnTo>
                  <a:pt x="100939" y="116765"/>
                </a:lnTo>
                <a:cubicBezTo>
                  <a:pt x="101206" y="116832"/>
                  <a:pt x="101473" y="116865"/>
                  <a:pt x="101740" y="116899"/>
                </a:cubicBezTo>
                <a:lnTo>
                  <a:pt x="102274" y="117499"/>
                </a:lnTo>
                <a:cubicBezTo>
                  <a:pt x="102240" y="117599"/>
                  <a:pt x="102240" y="117666"/>
                  <a:pt x="102240" y="117766"/>
                </a:cubicBezTo>
                <a:cubicBezTo>
                  <a:pt x="101807" y="117432"/>
                  <a:pt x="101373" y="117099"/>
                  <a:pt x="100939" y="116765"/>
                </a:cubicBezTo>
                <a:close/>
                <a:moveTo>
                  <a:pt x="92133" y="116832"/>
                </a:moveTo>
                <a:cubicBezTo>
                  <a:pt x="92200" y="116899"/>
                  <a:pt x="92233" y="116932"/>
                  <a:pt x="92266" y="116965"/>
                </a:cubicBezTo>
                <a:cubicBezTo>
                  <a:pt x="92200" y="117332"/>
                  <a:pt x="92133" y="117733"/>
                  <a:pt x="92100" y="118099"/>
                </a:cubicBezTo>
                <a:cubicBezTo>
                  <a:pt x="92000" y="118033"/>
                  <a:pt x="91933" y="117966"/>
                  <a:pt x="91833" y="117899"/>
                </a:cubicBezTo>
                <a:cubicBezTo>
                  <a:pt x="91933" y="117532"/>
                  <a:pt x="92033" y="117199"/>
                  <a:pt x="92133" y="116832"/>
                </a:cubicBezTo>
                <a:close/>
                <a:moveTo>
                  <a:pt x="30919" y="118357"/>
                </a:moveTo>
                <a:lnTo>
                  <a:pt x="30919" y="118357"/>
                </a:lnTo>
                <a:cubicBezTo>
                  <a:pt x="30731" y="118479"/>
                  <a:pt x="30543" y="118573"/>
                  <a:pt x="30355" y="118667"/>
                </a:cubicBezTo>
                <a:lnTo>
                  <a:pt x="30155" y="118667"/>
                </a:lnTo>
                <a:cubicBezTo>
                  <a:pt x="30389" y="118566"/>
                  <a:pt x="30622" y="118466"/>
                  <a:pt x="30822" y="118366"/>
                </a:cubicBezTo>
                <a:cubicBezTo>
                  <a:pt x="30865" y="118366"/>
                  <a:pt x="30894" y="118366"/>
                  <a:pt x="30919" y="118357"/>
                </a:cubicBezTo>
                <a:close/>
                <a:moveTo>
                  <a:pt x="95902" y="116198"/>
                </a:moveTo>
                <a:lnTo>
                  <a:pt x="96569" y="116698"/>
                </a:lnTo>
                <a:cubicBezTo>
                  <a:pt x="96803" y="116965"/>
                  <a:pt x="97036" y="117232"/>
                  <a:pt x="97270" y="117499"/>
                </a:cubicBezTo>
                <a:cubicBezTo>
                  <a:pt x="97237" y="117899"/>
                  <a:pt x="97203" y="118300"/>
                  <a:pt x="97203" y="118700"/>
                </a:cubicBezTo>
                <a:cubicBezTo>
                  <a:pt x="96603" y="118300"/>
                  <a:pt x="96002" y="117899"/>
                  <a:pt x="95435" y="117499"/>
                </a:cubicBezTo>
                <a:lnTo>
                  <a:pt x="95902" y="116198"/>
                </a:lnTo>
                <a:close/>
                <a:moveTo>
                  <a:pt x="101273" y="118133"/>
                </a:moveTo>
                <a:lnTo>
                  <a:pt x="101273" y="118133"/>
                </a:lnTo>
                <a:cubicBezTo>
                  <a:pt x="101540" y="118333"/>
                  <a:pt x="101840" y="118533"/>
                  <a:pt x="102107" y="118733"/>
                </a:cubicBezTo>
                <a:cubicBezTo>
                  <a:pt x="102107" y="118800"/>
                  <a:pt x="102073" y="118867"/>
                  <a:pt x="102073" y="118900"/>
                </a:cubicBezTo>
                <a:cubicBezTo>
                  <a:pt x="101907" y="118767"/>
                  <a:pt x="101740" y="118600"/>
                  <a:pt x="101540" y="118433"/>
                </a:cubicBezTo>
                <a:cubicBezTo>
                  <a:pt x="101473" y="118333"/>
                  <a:pt x="101373" y="118233"/>
                  <a:pt x="101273" y="118133"/>
                </a:cubicBezTo>
                <a:close/>
                <a:moveTo>
                  <a:pt x="36660" y="117432"/>
                </a:moveTo>
                <a:lnTo>
                  <a:pt x="36660" y="117432"/>
                </a:lnTo>
                <a:cubicBezTo>
                  <a:pt x="36260" y="117566"/>
                  <a:pt x="35859" y="117733"/>
                  <a:pt x="35492" y="117866"/>
                </a:cubicBezTo>
                <a:cubicBezTo>
                  <a:pt x="35388" y="117779"/>
                  <a:pt x="35265" y="117728"/>
                  <a:pt x="35148" y="117728"/>
                </a:cubicBezTo>
                <a:cubicBezTo>
                  <a:pt x="35041" y="117728"/>
                  <a:pt x="34938" y="117770"/>
                  <a:pt x="34859" y="117866"/>
                </a:cubicBezTo>
                <a:cubicBezTo>
                  <a:pt x="34759" y="117966"/>
                  <a:pt x="34625" y="118099"/>
                  <a:pt x="34525" y="118200"/>
                </a:cubicBezTo>
                <a:cubicBezTo>
                  <a:pt x="33891" y="118466"/>
                  <a:pt x="33224" y="118700"/>
                  <a:pt x="32557" y="118933"/>
                </a:cubicBezTo>
                <a:lnTo>
                  <a:pt x="31890" y="118867"/>
                </a:lnTo>
                <a:cubicBezTo>
                  <a:pt x="32457" y="118533"/>
                  <a:pt x="33057" y="118233"/>
                  <a:pt x="33658" y="117899"/>
                </a:cubicBezTo>
                <a:cubicBezTo>
                  <a:pt x="34659" y="117766"/>
                  <a:pt x="35659" y="117599"/>
                  <a:pt x="36660" y="117432"/>
                </a:cubicBezTo>
                <a:close/>
                <a:moveTo>
                  <a:pt x="36226" y="119200"/>
                </a:moveTo>
                <a:cubicBezTo>
                  <a:pt x="36193" y="119234"/>
                  <a:pt x="36160" y="119300"/>
                  <a:pt x="36126" y="119367"/>
                </a:cubicBezTo>
                <a:lnTo>
                  <a:pt x="35926" y="119334"/>
                </a:lnTo>
                <a:lnTo>
                  <a:pt x="36226" y="119200"/>
                </a:lnTo>
                <a:close/>
                <a:moveTo>
                  <a:pt x="93000" y="117833"/>
                </a:moveTo>
                <a:cubicBezTo>
                  <a:pt x="93334" y="118200"/>
                  <a:pt x="93667" y="118566"/>
                  <a:pt x="94001" y="118933"/>
                </a:cubicBezTo>
                <a:cubicBezTo>
                  <a:pt x="93934" y="119100"/>
                  <a:pt x="93901" y="119267"/>
                  <a:pt x="93834" y="119434"/>
                </a:cubicBezTo>
                <a:cubicBezTo>
                  <a:pt x="93501" y="119200"/>
                  <a:pt x="93200" y="118933"/>
                  <a:pt x="92867" y="118700"/>
                </a:cubicBezTo>
                <a:cubicBezTo>
                  <a:pt x="92934" y="118400"/>
                  <a:pt x="92967" y="118099"/>
                  <a:pt x="93000" y="117833"/>
                </a:cubicBezTo>
                <a:close/>
                <a:moveTo>
                  <a:pt x="98071" y="118500"/>
                </a:moveTo>
                <a:cubicBezTo>
                  <a:pt x="98204" y="118667"/>
                  <a:pt x="98337" y="118800"/>
                  <a:pt x="98471" y="118967"/>
                </a:cubicBezTo>
                <a:lnTo>
                  <a:pt x="98337" y="119434"/>
                </a:lnTo>
                <a:cubicBezTo>
                  <a:pt x="98237" y="119367"/>
                  <a:pt x="98137" y="119300"/>
                  <a:pt x="98037" y="119234"/>
                </a:cubicBezTo>
                <a:cubicBezTo>
                  <a:pt x="98037" y="119000"/>
                  <a:pt x="98071" y="118733"/>
                  <a:pt x="98071" y="118500"/>
                </a:cubicBezTo>
                <a:close/>
                <a:moveTo>
                  <a:pt x="85161" y="119267"/>
                </a:moveTo>
                <a:cubicBezTo>
                  <a:pt x="85295" y="119400"/>
                  <a:pt x="85395" y="119534"/>
                  <a:pt x="85495"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6" y="119701"/>
                  <a:pt x="30222" y="119801"/>
                  <a:pt x="29955" y="119867"/>
                </a:cubicBezTo>
                <a:cubicBezTo>
                  <a:pt x="30155" y="119767"/>
                  <a:pt x="30322" y="119667"/>
                  <a:pt x="30522" y="119567"/>
                </a:cubicBezTo>
                <a:close/>
                <a:moveTo>
                  <a:pt x="42231" y="119367"/>
                </a:moveTo>
                <a:cubicBezTo>
                  <a:pt x="41830" y="119534"/>
                  <a:pt x="41397" y="119734"/>
                  <a:pt x="40996" y="119901"/>
                </a:cubicBezTo>
                <a:cubicBezTo>
                  <a:pt x="40730" y="119867"/>
                  <a:pt x="40463" y="119834"/>
                  <a:pt x="40196" y="119834"/>
                </a:cubicBezTo>
                <a:cubicBezTo>
                  <a:pt x="40863" y="119667"/>
                  <a:pt x="41563" y="119500"/>
                  <a:pt x="42231" y="119367"/>
                </a:cubicBezTo>
                <a:close/>
                <a:moveTo>
                  <a:pt x="99138" y="119767"/>
                </a:moveTo>
                <a:cubicBezTo>
                  <a:pt x="99305" y="119934"/>
                  <a:pt x="99438" y="120101"/>
                  <a:pt x="99572" y="120268"/>
                </a:cubicBezTo>
                <a:cubicBezTo>
                  <a:pt x="99405" y="120168"/>
                  <a:pt x="99238" y="120068"/>
                  <a:pt x="99105" y="119934"/>
                </a:cubicBezTo>
                <a:cubicBezTo>
                  <a:pt x="99105"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7" y="119701"/>
                </a:cubicBezTo>
                <a:cubicBezTo>
                  <a:pt x="97103" y="120101"/>
                  <a:pt x="97103" y="120501"/>
                  <a:pt x="97070" y="120935"/>
                </a:cubicBezTo>
                <a:cubicBezTo>
                  <a:pt x="96403" y="120168"/>
                  <a:pt x="95702" y="119400"/>
                  <a:pt x="95035" y="118667"/>
                </a:cubicBezTo>
                <a:cubicBezTo>
                  <a:pt x="95068" y="118566"/>
                  <a:pt x="95102" y="118466"/>
                  <a:pt x="95135" y="118366"/>
                </a:cubicBezTo>
                <a:close/>
                <a:moveTo>
                  <a:pt x="100906" y="119967"/>
                </a:moveTo>
                <a:lnTo>
                  <a:pt x="100906" y="119967"/>
                </a:lnTo>
                <a:cubicBezTo>
                  <a:pt x="101239" y="120201"/>
                  <a:pt x="101540" y="120434"/>
                  <a:pt x="101840" y="120668"/>
                </a:cubicBezTo>
                <a:cubicBezTo>
                  <a:pt x="101840" y="120768"/>
                  <a:pt x="101807" y="120835"/>
                  <a:pt x="101807" y="120935"/>
                </a:cubicBezTo>
                <a:cubicBezTo>
                  <a:pt x="101506" y="120635"/>
                  <a:pt x="101206" y="120301"/>
                  <a:pt x="100906" y="119967"/>
                </a:cubicBezTo>
                <a:close/>
                <a:moveTo>
                  <a:pt x="94668" y="119667"/>
                </a:moveTo>
                <a:cubicBezTo>
                  <a:pt x="95068" y="120134"/>
                  <a:pt x="95502" y="120601"/>
                  <a:pt x="95902" y="121068"/>
                </a:cubicBezTo>
                <a:cubicBezTo>
                  <a:pt x="95435" y="120701"/>
                  <a:pt x="95002"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00" y="120301"/>
                  <a:pt x="92633" y="120234"/>
                </a:cubicBezTo>
                <a:close/>
                <a:moveTo>
                  <a:pt x="89264" y="117666"/>
                </a:moveTo>
                <a:cubicBezTo>
                  <a:pt x="89665" y="118200"/>
                  <a:pt x="90098" y="118733"/>
                  <a:pt x="90498" y="119267"/>
                </a:cubicBezTo>
                <a:cubicBezTo>
                  <a:pt x="90298" y="119967"/>
                  <a:pt x="90098" y="120701"/>
                  <a:pt x="89865" y="121402"/>
                </a:cubicBezTo>
                <a:cubicBezTo>
                  <a:pt x="89531" y="121168"/>
                  <a:pt x="89231" y="120901"/>
                  <a:pt x="88897" y="120668"/>
                </a:cubicBezTo>
                <a:cubicBezTo>
                  <a:pt x="88997" y="119667"/>
                  <a:pt x="89131" y="118667"/>
                  <a:pt x="89264" y="117666"/>
                </a:cubicBezTo>
                <a:close/>
                <a:moveTo>
                  <a:pt x="86029" y="120935"/>
                </a:moveTo>
                <a:lnTo>
                  <a:pt x="86029" y="120935"/>
                </a:lnTo>
                <a:cubicBezTo>
                  <a:pt x="86262" y="121035"/>
                  <a:pt x="86529" y="121168"/>
                  <a:pt x="86762" y="121268"/>
                </a:cubicBezTo>
                <a:cubicBezTo>
                  <a:pt x="86762" y="121302"/>
                  <a:pt x="86796" y="121335"/>
                  <a:pt x="86796" y="121368"/>
                </a:cubicBezTo>
                <a:cubicBezTo>
                  <a:pt x="86796" y="121469"/>
                  <a:pt x="86762" y="121569"/>
                  <a:pt x="86729" y="121635"/>
                </a:cubicBezTo>
                <a:cubicBezTo>
                  <a:pt x="86496" y="121402"/>
                  <a:pt x="86262" y="121168"/>
                  <a:pt x="86029" y="120935"/>
                </a:cubicBezTo>
                <a:close/>
                <a:moveTo>
                  <a:pt x="37594" y="120401"/>
                </a:moveTo>
                <a:lnTo>
                  <a:pt x="38161" y="120468"/>
                </a:lnTo>
                <a:cubicBezTo>
                  <a:pt x="38028" y="120768"/>
                  <a:pt x="37894" y="121068"/>
                  <a:pt x="37761" y="121368"/>
                </a:cubicBezTo>
                <a:cubicBezTo>
                  <a:pt x="37394" y="121535"/>
                  <a:pt x="36994" y="121702"/>
                  <a:pt x="36593" y="121902"/>
                </a:cubicBezTo>
                <a:cubicBezTo>
                  <a:pt x="36727" y="121435"/>
                  <a:pt x="36860" y="121002"/>
                  <a:pt x="36960" y="120535"/>
                </a:cubicBezTo>
                <a:cubicBezTo>
                  <a:pt x="37194" y="120501"/>
                  <a:pt x="37394" y="120434"/>
                  <a:pt x="37594" y="120401"/>
                </a:cubicBezTo>
                <a:close/>
                <a:moveTo>
                  <a:pt x="40196" y="121936"/>
                </a:moveTo>
                <a:lnTo>
                  <a:pt x="39429" y="122403"/>
                </a:lnTo>
                <a:cubicBezTo>
                  <a:pt x="39462" y="122336"/>
                  <a:pt x="39462" y="122269"/>
                  <a:pt x="39462" y="122202"/>
                </a:cubicBezTo>
                <a:cubicBezTo>
                  <a:pt x="39695" y="122136"/>
                  <a:pt x="39962" y="122036"/>
                  <a:pt x="40196" y="121936"/>
                </a:cubicBezTo>
                <a:close/>
                <a:moveTo>
                  <a:pt x="45400" y="121569"/>
                </a:moveTo>
                <a:lnTo>
                  <a:pt x="45400" y="121569"/>
                </a:lnTo>
                <a:cubicBezTo>
                  <a:pt x="44966" y="121902"/>
                  <a:pt x="44532" y="122202"/>
                  <a:pt x="44099" y="122536"/>
                </a:cubicBezTo>
                <a:cubicBezTo>
                  <a:pt x="44132" y="122436"/>
                  <a:pt x="44132" y="122302"/>
                  <a:pt x="44132" y="122202"/>
                </a:cubicBezTo>
                <a:lnTo>
                  <a:pt x="45400" y="121569"/>
                </a:lnTo>
                <a:close/>
                <a:moveTo>
                  <a:pt x="91166" y="120101"/>
                </a:moveTo>
                <a:lnTo>
                  <a:pt x="91666" y="120735"/>
                </a:lnTo>
                <a:cubicBezTo>
                  <a:pt x="91566" y="121335"/>
                  <a:pt x="91466" y="121936"/>
                  <a:pt x="91366" y="122536"/>
                </a:cubicBezTo>
                <a:lnTo>
                  <a:pt x="90632" y="121969"/>
                </a:lnTo>
                <a:cubicBezTo>
                  <a:pt x="90799" y="121335"/>
                  <a:pt x="90999" y="120735"/>
                  <a:pt x="91166"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cubicBezTo>
                  <a:pt x="85762" y="121902"/>
                  <a:pt x="86129"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5" y="121204"/>
                  <a:pt x="43738" y="121204"/>
                </a:cubicBezTo>
                <a:cubicBezTo>
                  <a:pt x="43585" y="121204"/>
                  <a:pt x="43435" y="121262"/>
                  <a:pt x="43365" y="121402"/>
                </a:cubicBezTo>
                <a:lnTo>
                  <a:pt x="43265" y="121635"/>
                </a:lnTo>
                <a:cubicBezTo>
                  <a:pt x="42431" y="122069"/>
                  <a:pt x="41597" y="122469"/>
                  <a:pt x="40730" y="122870"/>
                </a:cubicBezTo>
                <a:cubicBezTo>
                  <a:pt x="40596" y="122870"/>
                  <a:pt x="40463" y="122870"/>
                  <a:pt x="40296" y="122903"/>
                </a:cubicBezTo>
                <a:cubicBezTo>
                  <a:pt x="41330" y="122269"/>
                  <a:pt x="42331" y="121669"/>
                  <a:pt x="43331" y="121068"/>
                </a:cubicBezTo>
                <a:close/>
                <a:moveTo>
                  <a:pt x="38561" y="122569"/>
                </a:move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2" y="122970"/>
                </a:cubicBezTo>
                <a:cubicBezTo>
                  <a:pt x="34091" y="123036"/>
                  <a:pt x="33991" y="123070"/>
                  <a:pt x="33925" y="123103"/>
                </a:cubicBezTo>
                <a:lnTo>
                  <a:pt x="33658" y="123103"/>
                </a:lnTo>
                <a:cubicBezTo>
                  <a:pt x="33925" y="122436"/>
                  <a:pt x="34192" y="121769"/>
                  <a:pt x="34458" y="121102"/>
                </a:cubicBezTo>
                <a:cubicBezTo>
                  <a:pt x="34725" y="121068"/>
                  <a:pt x="35025" y="121002"/>
                  <a:pt x="35292" y="120935"/>
                </a:cubicBezTo>
                <a:close/>
                <a:moveTo>
                  <a:pt x="88697" y="122236"/>
                </a:moveTo>
                <a:lnTo>
                  <a:pt x="89498" y="122636"/>
                </a:lnTo>
                <a:cubicBezTo>
                  <a:pt x="89464" y="122836"/>
                  <a:pt x="89398"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1" y="121936"/>
                  <a:pt x="84061" y="122002"/>
                  <a:pt x="84094" y="122036"/>
                </a:cubicBezTo>
                <a:cubicBezTo>
                  <a:pt x="84061" y="122436"/>
                  <a:pt x="84027" y="122836"/>
                  <a:pt x="83994" y="123236"/>
                </a:cubicBezTo>
                <a:cubicBezTo>
                  <a:pt x="83894" y="123170"/>
                  <a:pt x="83794" y="123070"/>
                  <a:pt x="83694" y="123003"/>
                </a:cubicBezTo>
                <a:cubicBezTo>
                  <a:pt x="83794" y="122636"/>
                  <a:pt x="83927" y="122269"/>
                  <a:pt x="84027" y="121902"/>
                </a:cubicBezTo>
                <a:close/>
                <a:moveTo>
                  <a:pt x="93501" y="123036"/>
                </a:moveTo>
                <a:cubicBezTo>
                  <a:pt x="93767" y="123370"/>
                  <a:pt x="94001" y="123703"/>
                  <a:pt x="94268" y="124004"/>
                </a:cubicBezTo>
                <a:cubicBezTo>
                  <a:pt x="93968" y="123870"/>
                  <a:pt x="93634" y="123703"/>
                  <a:pt x="93334" y="123537"/>
                </a:cubicBezTo>
                <a:cubicBezTo>
                  <a:pt x="93367" y="123370"/>
                  <a:pt x="93434" y="123203"/>
                  <a:pt x="93501"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cubicBezTo>
                  <a:pt x="81392" y="122202"/>
                  <a:pt x="82026" y="122736"/>
                  <a:pt x="82660" y="123270"/>
                </a:cubicBezTo>
                <a:cubicBezTo>
                  <a:pt x="82559" y="123570"/>
                  <a:pt x="82459" y="123870"/>
                  <a:pt x="82393" y="124170"/>
                </a:cubicBezTo>
                <a:lnTo>
                  <a:pt x="80758" y="121669"/>
                </a:lnTo>
                <a:close/>
                <a:moveTo>
                  <a:pt x="85595" y="123236"/>
                </a:moveTo>
                <a:cubicBezTo>
                  <a:pt x="85762" y="123470"/>
                  <a:pt x="85962" y="123703"/>
                  <a:pt x="86129" y="123970"/>
                </a:cubicBezTo>
                <a:cubicBezTo>
                  <a:pt x="86095"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2000" y="124104"/>
                </a:moveTo>
                <a:cubicBezTo>
                  <a:pt x="92066" y="124137"/>
                  <a:pt x="92100" y="124170"/>
                  <a:pt x="92166" y="124237"/>
                </a:cubicBezTo>
                <a:cubicBezTo>
                  <a:pt x="92066" y="124537"/>
                  <a:pt x="91933" y="124871"/>
                  <a:pt x="91833" y="125171"/>
                </a:cubicBezTo>
                <a:cubicBezTo>
                  <a:pt x="91899" y="124838"/>
                  <a:pt x="91933" y="124471"/>
                  <a:pt x="92000" y="124104"/>
                </a:cubicBezTo>
                <a:close/>
                <a:moveTo>
                  <a:pt x="46167" y="123570"/>
                </a:moveTo>
                <a:cubicBezTo>
                  <a:pt x="45733" y="123937"/>
                  <a:pt x="45333" y="124304"/>
                  <a:pt x="44933" y="124671"/>
                </a:cubicBezTo>
                <a:cubicBezTo>
                  <a:pt x="44566" y="124871"/>
                  <a:pt x="44199" y="125038"/>
                  <a:pt x="43865" y="125238"/>
                </a:cubicBezTo>
                <a:cubicBezTo>
                  <a:pt x="43865" y="125104"/>
                  <a:pt x="43865" y="124971"/>
                  <a:pt x="43898" y="124838"/>
                </a:cubicBezTo>
                <a:lnTo>
                  <a:pt x="46000" y="123570"/>
                </a:lnTo>
                <a:close/>
                <a:moveTo>
                  <a:pt x="90298" y="123036"/>
                </a:moveTo>
                <a:lnTo>
                  <a:pt x="91132" y="123437"/>
                </a:lnTo>
                <a:cubicBezTo>
                  <a:pt x="91166"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4" y="125705"/>
                </a:cubicBezTo>
                <a:lnTo>
                  <a:pt x="83060" y="124971"/>
                </a:lnTo>
                <a:cubicBezTo>
                  <a:pt x="83160" y="124604"/>
                  <a:pt x="83293" y="124237"/>
                  <a:pt x="83393" y="123904"/>
                </a:cubicBezTo>
                <a:close/>
                <a:moveTo>
                  <a:pt x="88397" y="124637"/>
                </a:moveTo>
                <a:cubicBezTo>
                  <a:pt x="88530" y="124771"/>
                  <a:pt x="88664" y="124904"/>
                  <a:pt x="88797" y="125038"/>
                </a:cubicBezTo>
                <a:cubicBezTo>
                  <a:pt x="88731" y="125271"/>
                  <a:pt x="88664" y="125505"/>
                  <a:pt x="88597" y="125738"/>
                </a:cubicBezTo>
                <a:cubicBezTo>
                  <a:pt x="88497" y="125638"/>
                  <a:pt x="88397" y="125505"/>
                  <a:pt x="88297" y="125371"/>
                </a:cubicBezTo>
                <a:cubicBezTo>
                  <a:pt x="88330" y="125138"/>
                  <a:pt x="88364" y="124871"/>
                  <a:pt x="88397" y="124637"/>
                </a:cubicBezTo>
                <a:close/>
                <a:moveTo>
                  <a:pt x="86796" y="124838"/>
                </a:moveTo>
                <a:cubicBezTo>
                  <a:pt x="86996" y="125104"/>
                  <a:pt x="87196" y="125371"/>
                  <a:pt x="87396" y="125638"/>
                </a:cubicBezTo>
                <a:cubicBezTo>
                  <a:pt x="87363" y="125772"/>
                  <a:pt x="87363" y="125938"/>
                  <a:pt x="87330" y="126072"/>
                </a:cubicBezTo>
                <a:lnTo>
                  <a:pt x="86629" y="125471"/>
                </a:lnTo>
                <a:cubicBezTo>
                  <a:pt x="86696" y="125271"/>
                  <a:pt x="86762" y="125071"/>
                  <a:pt x="86796" y="124838"/>
                </a:cubicBezTo>
                <a:close/>
                <a:moveTo>
                  <a:pt x="79124" y="122369"/>
                </a:moveTo>
                <a:lnTo>
                  <a:pt x="79124" y="122369"/>
                </a:lnTo>
                <a:cubicBezTo>
                  <a:pt x="80091" y="123303"/>
                  <a:pt x="81025" y="124204"/>
                  <a:pt x="81959" y="125138"/>
                </a:cubicBezTo>
                <a:cubicBezTo>
                  <a:pt x="81992" y="125171"/>
                  <a:pt x="82026" y="125205"/>
                  <a:pt x="82026" y="125238"/>
                </a:cubicBezTo>
                <a:cubicBezTo>
                  <a:pt x="81926" y="125538"/>
                  <a:pt x="81826" y="125805"/>
                  <a:pt x="81759" y="126105"/>
                </a:cubicBezTo>
                <a:cubicBezTo>
                  <a:pt x="81158" y="125571"/>
                  <a:pt x="80558" y="125038"/>
                  <a:pt x="79991" y="124537"/>
                </a:cubicBezTo>
                <a:cubicBezTo>
                  <a:pt x="79691" y="123804"/>
                  <a:pt x="79424" y="123070"/>
                  <a:pt x="79124" y="122369"/>
                </a:cubicBezTo>
                <a:close/>
                <a:moveTo>
                  <a:pt x="77055" y="123103"/>
                </a:moveTo>
                <a:lnTo>
                  <a:pt x="79157" y="124971"/>
                </a:lnTo>
                <a:cubicBezTo>
                  <a:pt x="78990" y="125004"/>
                  <a:pt x="78823" y="125071"/>
                  <a:pt x="78757" y="125271"/>
                </a:cubicBezTo>
                <a:cubicBezTo>
                  <a:pt x="78657" y="125571"/>
                  <a:pt x="78557" y="125838"/>
                  <a:pt x="78456" y="126139"/>
                </a:cubicBezTo>
                <a:lnTo>
                  <a:pt x="77055" y="123103"/>
                </a:lnTo>
                <a:close/>
                <a:moveTo>
                  <a:pt x="42964" y="125371"/>
                </a:moveTo>
                <a:lnTo>
                  <a:pt x="42964" y="125371"/>
                </a:lnTo>
                <a:cubicBezTo>
                  <a:pt x="42931" y="125505"/>
                  <a:pt x="42931" y="125605"/>
                  <a:pt x="42931" y="125738"/>
                </a:cubicBezTo>
                <a:cubicBezTo>
                  <a:pt x="42664" y="125872"/>
                  <a:pt x="42397" y="126005"/>
                  <a:pt x="42131" y="126172"/>
                </a:cubicBezTo>
                <a:lnTo>
                  <a:pt x="42331" y="125772"/>
                </a:lnTo>
                <a:lnTo>
                  <a:pt x="42964" y="125371"/>
                </a:lnTo>
                <a:close/>
                <a:moveTo>
                  <a:pt x="42297" y="123703"/>
                </a:moveTo>
                <a:cubicBezTo>
                  <a:pt x="42264" y="123804"/>
                  <a:pt x="42231"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7" y="123737"/>
                </a:cubicBezTo>
                <a:cubicBezTo>
                  <a:pt x="41630" y="123737"/>
                  <a:pt x="41964" y="123703"/>
                  <a:pt x="42297" y="123703"/>
                </a:cubicBezTo>
                <a:close/>
                <a:moveTo>
                  <a:pt x="76522" y="124037"/>
                </a:moveTo>
                <a:lnTo>
                  <a:pt x="77656" y="126539"/>
                </a:lnTo>
                <a:cubicBezTo>
                  <a:pt x="77256" y="126105"/>
                  <a:pt x="76822" y="125672"/>
                  <a:pt x="76388" y="125238"/>
                </a:cubicBezTo>
                <a:lnTo>
                  <a:pt x="76522" y="124037"/>
                </a:lnTo>
                <a:close/>
                <a:moveTo>
                  <a:pt x="84728" y="125004"/>
                </a:moveTo>
                <a:cubicBezTo>
                  <a:pt x="85028" y="125271"/>
                  <a:pt x="85328" y="125538"/>
                  <a:pt x="85662" y="125805"/>
                </a:cubicBezTo>
                <a:cubicBezTo>
                  <a:pt x="85528" y="126239"/>
                  <a:pt x="85428" y="126706"/>
                  <a:pt x="85295" y="127173"/>
                </a:cubicBezTo>
                <a:cubicBezTo>
                  <a:pt x="85061" y="126939"/>
                  <a:pt x="84828" y="126706"/>
                  <a:pt x="84594" y="126505"/>
                </a:cubicBezTo>
                <a:cubicBezTo>
                  <a:pt x="84628" y="126005"/>
                  <a:pt x="84694" y="125505"/>
                  <a:pt x="84728" y="125004"/>
                </a:cubicBezTo>
                <a:close/>
                <a:moveTo>
                  <a:pt x="75121" y="126939"/>
                </a:moveTo>
                <a:cubicBezTo>
                  <a:pt x="75187" y="127039"/>
                  <a:pt x="75221" y="127139"/>
                  <a:pt x="75288" y="127239"/>
                </a:cubicBezTo>
                <a:cubicBezTo>
                  <a:pt x="75288" y="127306"/>
                  <a:pt x="75288"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6" y="127006"/>
                  <a:pt x="72752" y="127306"/>
                  <a:pt x="72953" y="127606"/>
                </a:cubicBezTo>
                <a:cubicBezTo>
                  <a:pt x="72752" y="127373"/>
                  <a:pt x="72586" y="127106"/>
                  <a:pt x="72419" y="126839"/>
                </a:cubicBezTo>
                <a:lnTo>
                  <a:pt x="72419" y="126706"/>
                </a:lnTo>
                <a:close/>
                <a:moveTo>
                  <a:pt x="72886" y="125738"/>
                </a:moveTo>
                <a:lnTo>
                  <a:pt x="72886" y="125738"/>
                </a:lnTo>
                <a:cubicBezTo>
                  <a:pt x="73286" y="126272"/>
                  <a:pt x="73686" y="126806"/>
                  <a:pt x="74053" y="127306"/>
                </a:cubicBezTo>
                <a:cubicBezTo>
                  <a:pt x="74020" y="127439"/>
                  <a:pt x="73987"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2" y="127673"/>
                </a:cubicBezTo>
                <a:cubicBezTo>
                  <a:pt x="43632" y="127439"/>
                  <a:pt x="43665" y="127206"/>
                  <a:pt x="43698" y="127006"/>
                </a:cubicBezTo>
                <a:cubicBezTo>
                  <a:pt x="44365" y="126405"/>
                  <a:pt x="45033" y="125838"/>
                  <a:pt x="45700" y="125238"/>
                </a:cubicBezTo>
                <a:lnTo>
                  <a:pt x="47167" y="124471"/>
                </a:lnTo>
                <a:close/>
                <a:moveTo>
                  <a:pt x="80691" y="126339"/>
                </a:moveTo>
                <a:lnTo>
                  <a:pt x="80691" y="126339"/>
                </a:lnTo>
                <a:cubicBezTo>
                  <a:pt x="80925" y="126572"/>
                  <a:pt x="81192" y="126806"/>
                  <a:pt x="81459" y="127006"/>
                </a:cubicBezTo>
                <a:cubicBezTo>
                  <a:pt x="81359"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30" y="126839"/>
                </a:cubicBezTo>
                <a:cubicBezTo>
                  <a:pt x="40229" y="127173"/>
                  <a:pt x="39629" y="127506"/>
                  <a:pt x="39028" y="127806"/>
                </a:cubicBezTo>
                <a:lnTo>
                  <a:pt x="39028" y="127706"/>
                </a:lnTo>
                <a:lnTo>
                  <a:pt x="40996" y="126539"/>
                </a:lnTo>
                <a:close/>
                <a:moveTo>
                  <a:pt x="82660" y="126172"/>
                </a:moveTo>
                <a:cubicBezTo>
                  <a:pt x="82993" y="126672"/>
                  <a:pt x="83293" y="127173"/>
                  <a:pt x="83627" y="127673"/>
                </a:cubicBezTo>
                <a:cubicBezTo>
                  <a:pt x="83627" y="127706"/>
                  <a:pt x="83627" y="127740"/>
                  <a:pt x="83627" y="127806"/>
                </a:cubicBezTo>
                <a:lnTo>
                  <a:pt x="82459" y="126739"/>
                </a:lnTo>
                <a:lnTo>
                  <a:pt x="82660"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3"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29" y="128207"/>
                  <a:pt x="86029"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7" y="15426"/>
                  <a:pt x="74320" y="16293"/>
                </a:cubicBezTo>
                <a:cubicBezTo>
                  <a:pt x="74954" y="16660"/>
                  <a:pt x="75588" y="17060"/>
                  <a:pt x="76188" y="17461"/>
                </a:cubicBezTo>
                <a:lnTo>
                  <a:pt x="74821" y="10889"/>
                </a:lnTo>
                <a:cubicBezTo>
                  <a:pt x="74854" y="10856"/>
                  <a:pt x="74887" y="10789"/>
                  <a:pt x="74921" y="10756"/>
                </a:cubicBezTo>
                <a:cubicBezTo>
                  <a:pt x="75588" y="12424"/>
                  <a:pt x="76222" y="14092"/>
                  <a:pt x="76889" y="15760"/>
                </a:cubicBezTo>
                <a:cubicBezTo>
                  <a:pt x="76989" y="16560"/>
                  <a:pt x="77089" y="17361"/>
                  <a:pt x="77189" y="18161"/>
                </a:cubicBezTo>
                <a:cubicBezTo>
                  <a:pt x="77322" y="18261"/>
                  <a:pt x="77422" y="18328"/>
                  <a:pt x="77522" y="18395"/>
                </a:cubicBezTo>
                <a:cubicBezTo>
                  <a:pt x="77747"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1" y="17427"/>
                  <a:pt x="79624" y="17294"/>
                </a:cubicBezTo>
                <a:lnTo>
                  <a:pt x="80191" y="19029"/>
                </a:lnTo>
                <a:cubicBezTo>
                  <a:pt x="81592" y="19829"/>
                  <a:pt x="82960" y="20730"/>
                  <a:pt x="84327" y="21564"/>
                </a:cubicBezTo>
                <a:cubicBezTo>
                  <a:pt x="84161" y="20997"/>
                  <a:pt x="84027" y="20396"/>
                  <a:pt x="83894" y="19796"/>
                </a:cubicBezTo>
                <a:cubicBezTo>
                  <a:pt x="83994" y="19562"/>
                  <a:pt x="84127" y="19295"/>
                  <a:pt x="84227" y="19062"/>
                </a:cubicBezTo>
                <a:cubicBezTo>
                  <a:pt x="84594" y="20096"/>
                  <a:pt x="84928" y="21130"/>
                  <a:pt x="85261" y="22197"/>
                </a:cubicBezTo>
                <a:cubicBezTo>
                  <a:pt x="85695" y="22431"/>
                  <a:pt x="86129" y="22698"/>
                  <a:pt x="86529" y="22931"/>
                </a:cubicBezTo>
                <a:cubicBezTo>
                  <a:pt x="86596" y="22898"/>
                  <a:pt x="86696" y="22865"/>
                  <a:pt x="86729" y="22765"/>
                </a:cubicBezTo>
                <a:cubicBezTo>
                  <a:pt x="86896" y="22431"/>
                  <a:pt x="87063" y="22064"/>
                  <a:pt x="87229" y="21730"/>
                </a:cubicBezTo>
                <a:cubicBezTo>
                  <a:pt x="87463" y="22398"/>
                  <a:pt x="87696" y="23065"/>
                  <a:pt x="87930" y="23732"/>
                </a:cubicBezTo>
                <a:cubicBezTo>
                  <a:pt x="88397" y="23965"/>
                  <a:pt x="88831" y="24199"/>
                  <a:pt x="89298" y="24399"/>
                </a:cubicBezTo>
                <a:cubicBezTo>
                  <a:pt x="89598" y="24532"/>
                  <a:pt x="89865" y="24666"/>
                  <a:pt x="90165" y="24799"/>
                </a:cubicBezTo>
                <a:cubicBezTo>
                  <a:pt x="90265" y="24566"/>
                  <a:pt x="90398" y="24332"/>
                  <a:pt x="90498" y="24099"/>
                </a:cubicBezTo>
                <a:cubicBezTo>
                  <a:pt x="90599" y="24432"/>
                  <a:pt x="90699" y="24799"/>
                  <a:pt x="90832" y="25133"/>
                </a:cubicBezTo>
                <a:cubicBezTo>
                  <a:pt x="91099" y="25266"/>
                  <a:pt x="91399" y="25433"/>
                  <a:pt x="91666" y="25600"/>
                </a:cubicBezTo>
                <a:cubicBezTo>
                  <a:pt x="91766" y="25500"/>
                  <a:pt x="91799" y="25366"/>
                  <a:pt x="91766" y="25233"/>
                </a:cubicBezTo>
                <a:cubicBezTo>
                  <a:pt x="91699" y="24866"/>
                  <a:pt x="91633" y="24532"/>
                  <a:pt x="91566" y="24199"/>
                </a:cubicBezTo>
                <a:lnTo>
                  <a:pt x="91566" y="24199"/>
                </a:lnTo>
                <a:cubicBezTo>
                  <a:pt x="91590" y="24202"/>
                  <a:pt x="91614" y="24204"/>
                  <a:pt x="91639" y="24204"/>
                </a:cubicBezTo>
                <a:cubicBezTo>
                  <a:pt x="91853" y="24204"/>
                  <a:pt x="92077" y="24078"/>
                  <a:pt x="92166" y="23899"/>
                </a:cubicBezTo>
                <a:lnTo>
                  <a:pt x="92667" y="22464"/>
                </a:lnTo>
                <a:cubicBezTo>
                  <a:pt x="92733" y="22698"/>
                  <a:pt x="92800" y="22898"/>
                  <a:pt x="92867" y="23098"/>
                </a:cubicBezTo>
                <a:cubicBezTo>
                  <a:pt x="92667" y="24032"/>
                  <a:pt x="92467" y="24999"/>
                  <a:pt x="92233" y="25933"/>
                </a:cubicBezTo>
                <a:cubicBezTo>
                  <a:pt x="92400" y="26034"/>
                  <a:pt x="92533" y="26134"/>
                  <a:pt x="92667" y="26234"/>
                </a:cubicBezTo>
                <a:lnTo>
                  <a:pt x="93300" y="26434"/>
                </a:lnTo>
                <a:lnTo>
                  <a:pt x="95402" y="22398"/>
                </a:lnTo>
                <a:lnTo>
                  <a:pt x="95402" y="22464"/>
                </a:lnTo>
                <a:cubicBezTo>
                  <a:pt x="95447" y="22690"/>
                  <a:pt x="95641" y="22793"/>
                  <a:pt x="95835" y="22793"/>
                </a:cubicBezTo>
                <a:cubicBezTo>
                  <a:pt x="96071" y="22793"/>
                  <a:pt x="96306" y="22639"/>
                  <a:pt x="96269" y="22364"/>
                </a:cubicBezTo>
                <a:cubicBezTo>
                  <a:pt x="96203" y="21931"/>
                  <a:pt x="96169" y="21497"/>
                  <a:pt x="96102" y="21063"/>
                </a:cubicBezTo>
                <a:cubicBezTo>
                  <a:pt x="96203" y="20897"/>
                  <a:pt x="96269" y="20730"/>
                  <a:pt x="96369" y="20563"/>
                </a:cubicBezTo>
                <a:lnTo>
                  <a:pt x="96870" y="24566"/>
                </a:lnTo>
                <a:cubicBezTo>
                  <a:pt x="96670" y="25567"/>
                  <a:pt x="96469" y="26567"/>
                  <a:pt x="96303" y="27568"/>
                </a:cubicBezTo>
                <a:cubicBezTo>
                  <a:pt x="96670" y="27735"/>
                  <a:pt x="97070" y="27902"/>
                  <a:pt x="97470" y="28102"/>
                </a:cubicBezTo>
                <a:lnTo>
                  <a:pt x="98571" y="25800"/>
                </a:lnTo>
                <a:cubicBezTo>
                  <a:pt x="98638" y="26134"/>
                  <a:pt x="98738" y="26434"/>
                  <a:pt x="98838" y="26767"/>
                </a:cubicBezTo>
                <a:lnTo>
                  <a:pt x="98237" y="28535"/>
                </a:lnTo>
                <a:cubicBezTo>
                  <a:pt x="98471" y="28669"/>
                  <a:pt x="98738"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3"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4" y="31137"/>
                  <a:pt x="102374"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2" y="30870"/>
                </a:cubicBezTo>
                <a:lnTo>
                  <a:pt x="104342"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6" y="31504"/>
                  <a:pt x="105543" y="31037"/>
                </a:cubicBezTo>
                <a:cubicBezTo>
                  <a:pt x="105643" y="31271"/>
                  <a:pt x="105743" y="31537"/>
                  <a:pt x="105876" y="31804"/>
                </a:cubicBezTo>
                <a:cubicBezTo>
                  <a:pt x="105543" y="32205"/>
                  <a:pt x="105242" y="32572"/>
                  <a:pt x="104942" y="32972"/>
                </a:cubicBezTo>
                <a:cubicBezTo>
                  <a:pt x="105142" y="33105"/>
                  <a:pt x="105342" y="33205"/>
                  <a:pt x="105543" y="33339"/>
                </a:cubicBezTo>
                <a:cubicBezTo>
                  <a:pt x="105809" y="33506"/>
                  <a:pt x="106110" y="33706"/>
                  <a:pt x="106410" y="33906"/>
                </a:cubicBezTo>
                <a:lnTo>
                  <a:pt x="106577" y="33872"/>
                </a:lnTo>
                <a:lnTo>
                  <a:pt x="106577" y="33872"/>
                </a:lnTo>
                <a:cubicBezTo>
                  <a:pt x="106577" y="33939"/>
                  <a:pt x="106543" y="33973"/>
                  <a:pt x="106543" y="34006"/>
                </a:cubicBezTo>
                <a:cubicBezTo>
                  <a:pt x="107277" y="34506"/>
                  <a:pt x="107978"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4" y="36763"/>
                  <a:pt x="109930" y="36763"/>
                </a:cubicBezTo>
                <a:cubicBezTo>
                  <a:pt x="109995" y="36763"/>
                  <a:pt x="110054" y="36747"/>
                  <a:pt x="110112" y="36708"/>
                </a:cubicBezTo>
                <a:cubicBezTo>
                  <a:pt x="110179" y="36908"/>
                  <a:pt x="110246" y="37108"/>
                  <a:pt x="110313"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3" y="43846"/>
                  <a:pt x="115049" y="44447"/>
                  <a:pt x="115216" y="45014"/>
                </a:cubicBezTo>
                <a:cubicBezTo>
                  <a:pt x="115083" y="45114"/>
                  <a:pt x="114983" y="45247"/>
                  <a:pt x="114849" y="45347"/>
                </a:cubicBezTo>
                <a:cubicBezTo>
                  <a:pt x="115149" y="46248"/>
                  <a:pt x="115350" y="47149"/>
                  <a:pt x="115516" y="48049"/>
                </a:cubicBezTo>
                <a:lnTo>
                  <a:pt x="116350" y="48683"/>
                </a:lnTo>
                <a:cubicBezTo>
                  <a:pt x="116250" y="48983"/>
                  <a:pt x="116183" y="49250"/>
                  <a:pt x="116117" y="49517"/>
                </a:cubicBezTo>
                <a:cubicBezTo>
                  <a:pt x="116017" y="49851"/>
                  <a:pt x="116317" y="50084"/>
                  <a:pt x="116617" y="50084"/>
                </a:cubicBezTo>
                <a:cubicBezTo>
                  <a:pt x="116550" y="50318"/>
                  <a:pt x="116784" y="50584"/>
                  <a:pt x="117051" y="50618"/>
                </a:cubicBezTo>
                <a:cubicBezTo>
                  <a:pt x="117685" y="50651"/>
                  <a:pt x="118318" y="50685"/>
                  <a:pt x="118952" y="50718"/>
                </a:cubicBezTo>
                <a:cubicBezTo>
                  <a:pt x="119619" y="51218"/>
                  <a:pt x="120286" y="51719"/>
                  <a:pt x="120954" y="52219"/>
                </a:cubicBezTo>
                <a:lnTo>
                  <a:pt x="118418" y="53453"/>
                </a:lnTo>
                <a:cubicBezTo>
                  <a:pt x="118152" y="53286"/>
                  <a:pt x="117918" y="53153"/>
                  <a:pt x="117651" y="53020"/>
                </a:cubicBezTo>
                <a:lnTo>
                  <a:pt x="117451" y="52886"/>
                </a:lnTo>
                <a:cubicBezTo>
                  <a:pt x="117384" y="52819"/>
                  <a:pt x="117284" y="52786"/>
                  <a:pt x="117218" y="52786"/>
                </a:cubicBezTo>
                <a:lnTo>
                  <a:pt x="116650" y="52219"/>
                </a:lnTo>
                <a:cubicBezTo>
                  <a:pt x="116556" y="52140"/>
                  <a:pt x="116454" y="52106"/>
                  <a:pt x="116355" y="52106"/>
                </a:cubicBezTo>
                <a:cubicBezTo>
                  <a:pt x="116245" y="52106"/>
                  <a:pt x="116138" y="52149"/>
                  <a:pt x="116050" y="52219"/>
                </a:cubicBezTo>
                <a:cubicBezTo>
                  <a:pt x="116017" y="52186"/>
                  <a:pt x="115950" y="52152"/>
                  <a:pt x="115917" y="52152"/>
                </a:cubicBezTo>
                <a:cubicBezTo>
                  <a:pt x="115917" y="52452"/>
                  <a:pt x="115917" y="52786"/>
                  <a:pt x="115917" y="53120"/>
                </a:cubicBezTo>
                <a:cubicBezTo>
                  <a:pt x="116017" y="53153"/>
                  <a:pt x="116117" y="53220"/>
                  <a:pt x="116217" y="53286"/>
                </a:cubicBezTo>
                <a:cubicBezTo>
                  <a:pt x="116417" y="53587"/>
                  <a:pt x="116584" y="53920"/>
                  <a:pt x="116751" y="54220"/>
                </a:cubicBezTo>
                <a:cubicBezTo>
                  <a:pt x="116584" y="54320"/>
                  <a:pt x="116384"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7" y="57156"/>
                  <a:pt x="115516" y="57323"/>
                </a:cubicBezTo>
                <a:cubicBezTo>
                  <a:pt x="115483" y="57690"/>
                  <a:pt x="115450" y="58023"/>
                  <a:pt x="115416" y="58390"/>
                </a:cubicBezTo>
                <a:cubicBezTo>
                  <a:pt x="115350" y="59024"/>
                  <a:pt x="115283" y="59658"/>
                  <a:pt x="115216" y="60291"/>
                </a:cubicBezTo>
                <a:cubicBezTo>
                  <a:pt x="115383" y="60391"/>
                  <a:pt x="115583" y="60492"/>
                  <a:pt x="115783" y="60625"/>
                </a:cubicBezTo>
                <a:cubicBezTo>
                  <a:pt x="116250" y="61025"/>
                  <a:pt x="116684" y="61392"/>
                  <a:pt x="117151" y="61792"/>
                </a:cubicBezTo>
                <a:lnTo>
                  <a:pt x="116784" y="61926"/>
                </a:lnTo>
                <a:cubicBezTo>
                  <a:pt x="116250" y="61492"/>
                  <a:pt x="115716" y="61059"/>
                  <a:pt x="115183" y="60625"/>
                </a:cubicBezTo>
                <a:cubicBezTo>
                  <a:pt x="115149" y="60992"/>
                  <a:pt x="115116" y="61325"/>
                  <a:pt x="115083" y="61659"/>
                </a:cubicBezTo>
                <a:cubicBezTo>
                  <a:pt x="115316" y="61859"/>
                  <a:pt x="115583" y="62059"/>
                  <a:pt x="115817" y="62259"/>
                </a:cubicBezTo>
                <a:lnTo>
                  <a:pt x="115716" y="62293"/>
                </a:lnTo>
                <a:cubicBezTo>
                  <a:pt x="115516" y="62093"/>
                  <a:pt x="115283" y="61893"/>
                  <a:pt x="115083" y="61692"/>
                </a:cubicBezTo>
                <a:cubicBezTo>
                  <a:pt x="114983" y="62460"/>
                  <a:pt x="114916" y="63193"/>
                  <a:pt x="114849" y="63961"/>
                </a:cubicBezTo>
                <a:cubicBezTo>
                  <a:pt x="115483" y="64127"/>
                  <a:pt x="116117" y="64261"/>
                  <a:pt x="116751" y="64394"/>
                </a:cubicBezTo>
                <a:cubicBezTo>
                  <a:pt x="117584" y="65128"/>
                  <a:pt x="118418" y="65862"/>
                  <a:pt x="119286" y="66529"/>
                </a:cubicBezTo>
                <a:cubicBezTo>
                  <a:pt x="118652" y="66596"/>
                  <a:pt x="117985" y="66663"/>
                  <a:pt x="117351" y="66729"/>
                </a:cubicBezTo>
                <a:cubicBezTo>
                  <a:pt x="116550" y="65929"/>
                  <a:pt x="115783" y="65095"/>
                  <a:pt x="115016" y="64261"/>
                </a:cubicBezTo>
                <a:cubicBezTo>
                  <a:pt x="114949" y="64194"/>
                  <a:pt x="114883"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3" y="65995"/>
                  <a:pt x="115350" y="66462"/>
                  <a:pt x="115650" y="66896"/>
                </a:cubicBezTo>
                <a:lnTo>
                  <a:pt x="114782" y="66996"/>
                </a:lnTo>
                <a:cubicBezTo>
                  <a:pt x="114816" y="67396"/>
                  <a:pt x="114816" y="67797"/>
                  <a:pt x="114849" y="68197"/>
                </a:cubicBezTo>
                <a:cubicBezTo>
                  <a:pt x="115550" y="68364"/>
                  <a:pt x="116284" y="68564"/>
                  <a:pt x="116984" y="68764"/>
                </a:cubicBezTo>
                <a:cubicBezTo>
                  <a:pt x="117685" y="69665"/>
                  <a:pt x="118418" y="70532"/>
                  <a:pt x="119186" y="71399"/>
                </a:cubicBezTo>
                <a:cubicBezTo>
                  <a:pt x="117818" y="71566"/>
                  <a:pt x="116417" y="71733"/>
                  <a:pt x="115049" y="71900"/>
                </a:cubicBezTo>
                <a:cubicBezTo>
                  <a:pt x="115049" y="72267"/>
                  <a:pt x="115083" y="72600"/>
                  <a:pt x="115083" y="72967"/>
                </a:cubicBezTo>
                <a:cubicBezTo>
                  <a:pt x="118118" y="73467"/>
                  <a:pt x="120753" y="75035"/>
                  <a:pt x="122655" y="77404"/>
                </a:cubicBezTo>
                <a:lnTo>
                  <a:pt x="120386" y="77637"/>
                </a:lnTo>
                <a:cubicBezTo>
                  <a:pt x="118619" y="76103"/>
                  <a:pt x="116851" y="74602"/>
                  <a:pt x="115083" y="73067"/>
                </a:cubicBezTo>
                <a:lnTo>
                  <a:pt x="115083" y="73067"/>
                </a:lnTo>
                <a:cubicBezTo>
                  <a:pt x="115116" y="73601"/>
                  <a:pt x="115149" y="74135"/>
                  <a:pt x="115149" y="74635"/>
                </a:cubicBezTo>
                <a:cubicBezTo>
                  <a:pt x="116350" y="75736"/>
                  <a:pt x="117584" y="76803"/>
                  <a:pt x="118852" y="77771"/>
                </a:cubicBezTo>
                <a:cubicBezTo>
                  <a:pt x="118385" y="77804"/>
                  <a:pt x="117951" y="77871"/>
                  <a:pt x="117484" y="77904"/>
                </a:cubicBezTo>
                <a:cubicBezTo>
                  <a:pt x="117218" y="77937"/>
                  <a:pt x="116984" y="78204"/>
                  <a:pt x="117051" y="78438"/>
                </a:cubicBezTo>
                <a:cubicBezTo>
                  <a:pt x="116450" y="78071"/>
                  <a:pt x="115817" y="77671"/>
                  <a:pt x="115183" y="77304"/>
                </a:cubicBezTo>
                <a:cubicBezTo>
                  <a:pt x="115183" y="77504"/>
                  <a:pt x="115183" y="77704"/>
                  <a:pt x="115149"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083" y="80806"/>
                </a:cubicBezTo>
                <a:cubicBezTo>
                  <a:pt x="115416" y="80973"/>
                  <a:pt x="115783" y="81140"/>
                  <a:pt x="116083" y="81340"/>
                </a:cubicBezTo>
                <a:cubicBezTo>
                  <a:pt x="116250" y="81573"/>
                  <a:pt x="116384" y="81807"/>
                  <a:pt x="116550" y="82040"/>
                </a:cubicBezTo>
                <a:cubicBezTo>
                  <a:pt x="116384" y="82207"/>
                  <a:pt x="116350" y="82507"/>
                  <a:pt x="116617" y="82707"/>
                </a:cubicBezTo>
                <a:cubicBezTo>
                  <a:pt x="116851" y="82841"/>
                  <a:pt x="117084" y="83008"/>
                  <a:pt x="117318" y="83141"/>
                </a:cubicBezTo>
                <a:cubicBezTo>
                  <a:pt x="117484" y="83408"/>
                  <a:pt x="117685" y="83641"/>
                  <a:pt x="117851" y="83908"/>
                </a:cubicBezTo>
                <a:cubicBezTo>
                  <a:pt x="116884" y="83074"/>
                  <a:pt x="115983" y="82240"/>
                  <a:pt x="115083" y="81306"/>
                </a:cubicBezTo>
                <a:lnTo>
                  <a:pt x="115083" y="82574"/>
                </a:lnTo>
                <a:cubicBezTo>
                  <a:pt x="116517" y="83975"/>
                  <a:pt x="118085" y="85309"/>
                  <a:pt x="119719" y="86443"/>
                </a:cubicBezTo>
                <a:lnTo>
                  <a:pt x="119553" y="86877"/>
                </a:lnTo>
                <a:cubicBezTo>
                  <a:pt x="118385" y="86610"/>
                  <a:pt x="117184" y="86343"/>
                  <a:pt x="116017" y="86043"/>
                </a:cubicBezTo>
                <a:cubicBezTo>
                  <a:pt x="115716" y="85876"/>
                  <a:pt x="115450" y="85710"/>
                  <a:pt x="115149" y="85543"/>
                </a:cubicBezTo>
                <a:lnTo>
                  <a:pt x="115149" y="85543"/>
                </a:lnTo>
                <a:cubicBezTo>
                  <a:pt x="115149" y="86077"/>
                  <a:pt x="115183" y="86610"/>
                  <a:pt x="115216" y="87144"/>
                </a:cubicBezTo>
                <a:cubicBezTo>
                  <a:pt x="116250" y="88111"/>
                  <a:pt x="117318" y="89079"/>
                  <a:pt x="118352" y="90046"/>
                </a:cubicBezTo>
                <a:cubicBezTo>
                  <a:pt x="118218" y="90480"/>
                  <a:pt x="118051" y="90913"/>
                  <a:pt x="117885" y="91314"/>
                </a:cubicBezTo>
                <a:lnTo>
                  <a:pt x="115283" y="89612"/>
                </a:lnTo>
                <a:lnTo>
                  <a:pt x="115283" y="89612"/>
                </a:lnTo>
                <a:cubicBezTo>
                  <a:pt x="115316" y="90179"/>
                  <a:pt x="115316" y="90747"/>
                  <a:pt x="115283" y="91280"/>
                </a:cubicBezTo>
                <a:lnTo>
                  <a:pt x="117184" y="93182"/>
                </a:lnTo>
                <a:cubicBezTo>
                  <a:pt x="116951" y="93749"/>
                  <a:pt x="116751" y="94349"/>
                  <a:pt x="116517" y="94916"/>
                </a:cubicBezTo>
                <a:cubicBezTo>
                  <a:pt x="116017" y="94549"/>
                  <a:pt x="115483" y="94149"/>
                  <a:pt x="114983" y="93782"/>
                </a:cubicBezTo>
                <a:cubicBezTo>
                  <a:pt x="114816" y="94549"/>
                  <a:pt x="114582" y="95316"/>
                  <a:pt x="114249" y="96084"/>
                </a:cubicBezTo>
                <a:cubicBezTo>
                  <a:pt x="114115" y="96584"/>
                  <a:pt x="113982" y="97118"/>
                  <a:pt x="113848" y="97618"/>
                </a:cubicBezTo>
                <a:cubicBezTo>
                  <a:pt x="113715" y="97585"/>
                  <a:pt x="113615" y="97518"/>
                  <a:pt x="113482" y="97451"/>
                </a:cubicBezTo>
                <a:cubicBezTo>
                  <a:pt x="113248" y="97818"/>
                  <a:pt x="112981" y="98185"/>
                  <a:pt x="112681" y="98519"/>
                </a:cubicBezTo>
                <a:cubicBezTo>
                  <a:pt x="112648" y="98585"/>
                  <a:pt x="112581" y="98619"/>
                  <a:pt x="112548" y="98686"/>
                </a:cubicBezTo>
                <a:lnTo>
                  <a:pt x="113415" y="99219"/>
                </a:lnTo>
                <a:cubicBezTo>
                  <a:pt x="113248" y="99886"/>
                  <a:pt x="113081" y="100520"/>
                  <a:pt x="112914" y="101187"/>
                </a:cubicBezTo>
                <a:cubicBezTo>
                  <a:pt x="112514" y="101021"/>
                  <a:pt x="112147" y="100954"/>
                  <a:pt x="111814"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5" y="101888"/>
                  <a:pt x="107944" y="102121"/>
                </a:cubicBezTo>
                <a:cubicBezTo>
                  <a:pt x="107811" y="102288"/>
                  <a:pt x="107677" y="102422"/>
                  <a:pt x="107544" y="102588"/>
                </a:cubicBezTo>
                <a:cubicBezTo>
                  <a:pt x="107411" y="102722"/>
                  <a:pt x="107277" y="102855"/>
                  <a:pt x="107144" y="102989"/>
                </a:cubicBezTo>
                <a:cubicBezTo>
                  <a:pt x="107077" y="103189"/>
                  <a:pt x="107044"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9"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4" y="106224"/>
                  <a:pt x="102340" y="106658"/>
                  <a:pt x="102207" y="107092"/>
                </a:cubicBezTo>
                <a:cubicBezTo>
                  <a:pt x="101773" y="106958"/>
                  <a:pt x="101373" y="106825"/>
                  <a:pt x="100973" y="106691"/>
                </a:cubicBezTo>
                <a:cubicBezTo>
                  <a:pt x="100305" y="107058"/>
                  <a:pt x="99672" y="107425"/>
                  <a:pt x="99005"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3" y="110727"/>
                  <a:pt x="101006" y="110894"/>
                </a:cubicBezTo>
                <a:cubicBezTo>
                  <a:pt x="100205" y="110361"/>
                  <a:pt x="99405" y="109860"/>
                  <a:pt x="98571" y="109360"/>
                </a:cubicBezTo>
                <a:lnTo>
                  <a:pt x="98638" y="108292"/>
                </a:lnTo>
                <a:cubicBezTo>
                  <a:pt x="98638" y="108192"/>
                  <a:pt x="98604" y="108126"/>
                  <a:pt x="98571" y="108059"/>
                </a:cubicBezTo>
                <a:cubicBezTo>
                  <a:pt x="98237" y="108259"/>
                  <a:pt x="97937" y="108459"/>
                  <a:pt x="97604" y="108659"/>
                </a:cubicBezTo>
                <a:cubicBezTo>
                  <a:pt x="97604"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70" y="111028"/>
                  <a:pt x="96736" y="111094"/>
                  <a:pt x="96736" y="111161"/>
                </a:cubicBezTo>
                <a:cubicBezTo>
                  <a:pt x="95969" y="111061"/>
                  <a:pt x="95202" y="110961"/>
                  <a:pt x="94435"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100" y="113963"/>
                  <a:pt x="91866" y="114697"/>
                </a:cubicBezTo>
                <a:cubicBezTo>
                  <a:pt x="91666" y="114664"/>
                  <a:pt x="91466" y="114630"/>
                  <a:pt x="91232" y="114597"/>
                </a:cubicBezTo>
                <a:cubicBezTo>
                  <a:pt x="91218" y="114596"/>
                  <a:pt x="91203" y="114595"/>
                  <a:pt x="91189" y="114595"/>
                </a:cubicBezTo>
                <a:cubicBezTo>
                  <a:pt x="90809" y="114595"/>
                  <a:pt x="90511" y="115009"/>
                  <a:pt x="90832" y="115331"/>
                </a:cubicBezTo>
                <a:cubicBezTo>
                  <a:pt x="91032" y="115598"/>
                  <a:pt x="91266" y="115831"/>
                  <a:pt x="91466" y="116065"/>
                </a:cubicBezTo>
                <a:cubicBezTo>
                  <a:pt x="91366" y="116498"/>
                  <a:pt x="91232" y="116899"/>
                  <a:pt x="91099" y="117299"/>
                </a:cubicBezTo>
                <a:cubicBezTo>
                  <a:pt x="90565" y="116899"/>
                  <a:pt x="89998" y="116465"/>
                  <a:pt x="89464" y="116031"/>
                </a:cubicBezTo>
                <a:cubicBezTo>
                  <a:pt x="89564" y="115297"/>
                  <a:pt x="89665"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7" y="117299"/>
                  <a:pt x="87630" y="118366"/>
                  <a:pt x="87330"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3" y="118700"/>
                </a:cubicBezTo>
                <a:cubicBezTo>
                  <a:pt x="82526" y="119134"/>
                  <a:pt x="82860" y="119567"/>
                  <a:pt x="83193" y="120001"/>
                </a:cubicBezTo>
                <a:lnTo>
                  <a:pt x="83493" y="120735"/>
                </a:lnTo>
                <a:cubicBezTo>
                  <a:pt x="83327" y="121302"/>
                  <a:pt x="83160" y="121835"/>
                  <a:pt x="82960" y="122403"/>
                </a:cubicBezTo>
                <a:lnTo>
                  <a:pt x="80024" y="119901"/>
                </a:lnTo>
                <a:cubicBezTo>
                  <a:pt x="79657" y="120101"/>
                  <a:pt x="79290" y="120301"/>
                  <a:pt x="78923" y="120468"/>
                </a:cubicBezTo>
                <a:cubicBezTo>
                  <a:pt x="79190" y="120901"/>
                  <a:pt x="79491" y="121302"/>
                  <a:pt x="79757" y="121735"/>
                </a:cubicBezTo>
                <a:cubicBezTo>
                  <a:pt x="79390" y="121368"/>
                  <a:pt x="78990" y="121002"/>
                  <a:pt x="78623" y="120635"/>
                </a:cubicBezTo>
                <a:cubicBezTo>
                  <a:pt x="78456" y="120735"/>
                  <a:pt x="78256" y="120801"/>
                  <a:pt x="78090" y="120901"/>
                </a:cubicBezTo>
                <a:cubicBezTo>
                  <a:pt x="78090" y="121168"/>
                  <a:pt x="78056" y="121469"/>
                  <a:pt x="77956" y="121735"/>
                </a:cubicBezTo>
                <a:cubicBezTo>
                  <a:pt x="78156" y="122236"/>
                  <a:pt x="78356" y="122736"/>
                  <a:pt x="78557" y="123236"/>
                </a:cubicBezTo>
                <a:cubicBezTo>
                  <a:pt x="78256" y="122970"/>
                  <a:pt x="77923" y="122703"/>
                  <a:pt x="77623" y="122403"/>
                </a:cubicBezTo>
                <a:cubicBezTo>
                  <a:pt x="77456" y="122669"/>
                  <a:pt x="77189" y="122870"/>
                  <a:pt x="76889" y="123003"/>
                </a:cubicBezTo>
                <a:cubicBezTo>
                  <a:pt x="76288" y="123270"/>
                  <a:pt x="75755"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2" y="125471"/>
                </a:cubicBezTo>
                <a:cubicBezTo>
                  <a:pt x="71652" y="125538"/>
                  <a:pt x="71652" y="125638"/>
                  <a:pt x="71652" y="125705"/>
                </a:cubicBezTo>
                <a:cubicBezTo>
                  <a:pt x="71585" y="125638"/>
                  <a:pt x="71552" y="125571"/>
                  <a:pt x="71518" y="125538"/>
                </a:cubicBezTo>
                <a:cubicBezTo>
                  <a:pt x="71251" y="125605"/>
                  <a:pt x="70984" y="125705"/>
                  <a:pt x="70718"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3"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10" y="128540"/>
                  <a:pt x="59410" y="128774"/>
                  <a:pt x="59309" y="129007"/>
                </a:cubicBezTo>
                <a:cubicBezTo>
                  <a:pt x="58375" y="127806"/>
                  <a:pt x="57608" y="126472"/>
                  <a:pt x="57041" y="125004"/>
                </a:cubicBezTo>
                <a:cubicBezTo>
                  <a:pt x="56708" y="124904"/>
                  <a:pt x="56341" y="124771"/>
                  <a:pt x="56007" y="124671"/>
                </a:cubicBezTo>
                <a:cubicBezTo>
                  <a:pt x="56007" y="124671"/>
                  <a:pt x="56007" y="124671"/>
                  <a:pt x="56007" y="124704"/>
                </a:cubicBezTo>
                <a:lnTo>
                  <a:pt x="56007" y="125905"/>
                </a:lnTo>
                <a:cubicBezTo>
                  <a:pt x="55940" y="125838"/>
                  <a:pt x="55840" y="125838"/>
                  <a:pt x="55774"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6" y="125305"/>
                  <a:pt x="53639" y="125371"/>
                  <a:pt x="53439" y="125438"/>
                </a:cubicBezTo>
                <a:lnTo>
                  <a:pt x="53372" y="123470"/>
                </a:lnTo>
                <a:cubicBezTo>
                  <a:pt x="52972" y="123270"/>
                  <a:pt x="52605" y="123036"/>
                  <a:pt x="52204" y="122803"/>
                </a:cubicBezTo>
                <a:cubicBezTo>
                  <a:pt x="52071" y="123804"/>
                  <a:pt x="51938"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6" y="123437"/>
                </a:cubicBezTo>
                <a:cubicBezTo>
                  <a:pt x="49302" y="123337"/>
                  <a:pt x="49336" y="123170"/>
                  <a:pt x="49302" y="123003"/>
                </a:cubicBezTo>
                <a:cubicBezTo>
                  <a:pt x="49536" y="122536"/>
                  <a:pt x="49736" y="122036"/>
                  <a:pt x="49969" y="121569"/>
                </a:cubicBezTo>
                <a:lnTo>
                  <a:pt x="50070"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5" y="119901"/>
                  <a:pt x="47368" y="119634"/>
                </a:cubicBezTo>
                <a:cubicBezTo>
                  <a:pt x="46734" y="119967"/>
                  <a:pt x="46100" y="120268"/>
                  <a:pt x="45466" y="120568"/>
                </a:cubicBezTo>
                <a:cubicBezTo>
                  <a:pt x="45400" y="120468"/>
                  <a:pt x="45266" y="120401"/>
                  <a:pt x="45133" y="120401"/>
                </a:cubicBezTo>
                <a:cubicBezTo>
                  <a:pt x="44966" y="120368"/>
                  <a:pt x="44766" y="120368"/>
                  <a:pt x="44599" y="120334"/>
                </a:cubicBezTo>
                <a:cubicBezTo>
                  <a:pt x="44699" y="120268"/>
                  <a:pt x="44799" y="120201"/>
                  <a:pt x="44899" y="120134"/>
                </a:cubicBezTo>
                <a:cubicBezTo>
                  <a:pt x="45259" y="119924"/>
                  <a:pt x="45080" y="119309"/>
                  <a:pt x="44700" y="119309"/>
                </a:cubicBezTo>
                <a:cubicBezTo>
                  <a:pt x="44657" y="119309"/>
                  <a:pt x="44613" y="119317"/>
                  <a:pt x="44566" y="119334"/>
                </a:cubicBezTo>
                <a:cubicBezTo>
                  <a:pt x="44299" y="119434"/>
                  <a:pt x="43999" y="119567"/>
                  <a:pt x="43732" y="119667"/>
                </a:cubicBezTo>
                <a:cubicBezTo>
                  <a:pt x="44466" y="119334"/>
                  <a:pt x="45199" y="119000"/>
                  <a:pt x="45967" y="118667"/>
                </a:cubicBezTo>
                <a:cubicBezTo>
                  <a:pt x="45867"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2" y="118470"/>
                  <a:pt x="39339" y="118470"/>
                </a:cubicBezTo>
                <a:cubicBezTo>
                  <a:pt x="39147" y="118470"/>
                  <a:pt x="38941" y="118577"/>
                  <a:pt x="38862" y="118767"/>
                </a:cubicBezTo>
                <a:cubicBezTo>
                  <a:pt x="38795" y="118933"/>
                  <a:pt x="38728" y="119100"/>
                  <a:pt x="38661" y="119267"/>
                </a:cubicBezTo>
                <a:lnTo>
                  <a:pt x="37561" y="119534"/>
                </a:lnTo>
                <a:cubicBezTo>
                  <a:pt x="37461"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8" y="116999"/>
                </a:lnTo>
                <a:cubicBezTo>
                  <a:pt x="37961" y="116765"/>
                  <a:pt x="37794" y="116465"/>
                  <a:pt x="37494" y="116432"/>
                </a:cubicBezTo>
                <a:lnTo>
                  <a:pt x="36593" y="116365"/>
                </a:lnTo>
                <a:cubicBezTo>
                  <a:pt x="37461" y="115931"/>
                  <a:pt x="38294" y="115464"/>
                  <a:pt x="39128" y="115031"/>
                </a:cubicBezTo>
                <a:cubicBezTo>
                  <a:pt x="38728" y="114830"/>
                  <a:pt x="38294" y="114630"/>
                  <a:pt x="37861" y="114430"/>
                </a:cubicBezTo>
                <a:cubicBezTo>
                  <a:pt x="36493" y="115031"/>
                  <a:pt x="35126" y="115598"/>
                  <a:pt x="33758" y="116198"/>
                </a:cubicBezTo>
                <a:cubicBezTo>
                  <a:pt x="33424" y="116165"/>
                  <a:pt x="33124" y="116131"/>
                  <a:pt x="32791"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1" y="113730"/>
                  <a:pt x="28221" y="113463"/>
                  <a:pt x="28321" y="113229"/>
                </a:cubicBezTo>
                <a:lnTo>
                  <a:pt x="31790" y="111328"/>
                </a:lnTo>
                <a:cubicBezTo>
                  <a:pt x="31423" y="111094"/>
                  <a:pt x="31023"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60" y="109455"/>
                  <a:pt x="28959" y="109488"/>
                  <a:pt x="28888" y="109560"/>
                </a:cubicBezTo>
                <a:cubicBezTo>
                  <a:pt x="28788" y="109660"/>
                  <a:pt x="28688" y="109760"/>
                  <a:pt x="28621" y="109827"/>
                </a:cubicBezTo>
                <a:cubicBezTo>
                  <a:pt x="27420" y="110294"/>
                  <a:pt x="26253"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8" y="110928"/>
                </a:cubicBezTo>
                <a:lnTo>
                  <a:pt x="26219" y="107125"/>
                </a:lnTo>
                <a:cubicBezTo>
                  <a:pt x="25819" y="106891"/>
                  <a:pt x="25385" y="106691"/>
                  <a:pt x="24985" y="106458"/>
                </a:cubicBezTo>
                <a:lnTo>
                  <a:pt x="16579" y="109960"/>
                </a:lnTo>
                <a:cubicBezTo>
                  <a:pt x="16579" y="109927"/>
                  <a:pt x="16546" y="109927"/>
                  <a:pt x="16512" y="109927"/>
                </a:cubicBezTo>
                <a:lnTo>
                  <a:pt x="23884" y="105824"/>
                </a:lnTo>
                <a:cubicBezTo>
                  <a:pt x="23350" y="105524"/>
                  <a:pt x="22817" y="105257"/>
                  <a:pt x="22316" y="104923"/>
                </a:cubicBezTo>
                <a:cubicBezTo>
                  <a:pt x="22050" y="104790"/>
                  <a:pt x="21816" y="104656"/>
                  <a:pt x="21583"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1" y="105224"/>
                  <a:pt x="19981" y="104723"/>
                  <a:pt x="21015" y="104189"/>
                </a:cubicBezTo>
                <a:cubicBezTo>
                  <a:pt x="20382" y="103823"/>
                  <a:pt x="19781" y="103456"/>
                  <a:pt x="19147" y="103055"/>
                </a:cubicBezTo>
                <a:cubicBezTo>
                  <a:pt x="18847" y="103222"/>
                  <a:pt x="18547" y="103356"/>
                  <a:pt x="18247" y="103522"/>
                </a:cubicBezTo>
                <a:lnTo>
                  <a:pt x="14211" y="104923"/>
                </a:lnTo>
                <a:cubicBezTo>
                  <a:pt x="14344" y="104790"/>
                  <a:pt x="14344" y="104623"/>
                  <a:pt x="14277" y="104456"/>
                </a:cubicBezTo>
                <a:cubicBezTo>
                  <a:pt x="15745" y="103889"/>
                  <a:pt x="17213" y="103322"/>
                  <a:pt x="18680" y="102722"/>
                </a:cubicBezTo>
                <a:cubicBezTo>
                  <a:pt x="17279" y="101788"/>
                  <a:pt x="16012" y="100720"/>
                  <a:pt x="15045" y="99353"/>
                </a:cubicBezTo>
                <a:cubicBezTo>
                  <a:pt x="14911" y="99386"/>
                  <a:pt x="14744" y="99419"/>
                  <a:pt x="14578" y="99453"/>
                </a:cubicBezTo>
                <a:cubicBezTo>
                  <a:pt x="12176" y="98952"/>
                  <a:pt x="9741" y="98485"/>
                  <a:pt x="7339" y="98018"/>
                </a:cubicBezTo>
                <a:cubicBezTo>
                  <a:pt x="7172" y="97885"/>
                  <a:pt x="6972" y="97752"/>
                  <a:pt x="6805" y="97618"/>
                </a:cubicBezTo>
                <a:cubicBezTo>
                  <a:pt x="6905" y="97585"/>
                  <a:pt x="7039" y="97518"/>
                  <a:pt x="7139" y="97485"/>
                </a:cubicBezTo>
                <a:cubicBezTo>
                  <a:pt x="7573"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9" y="96017"/>
                  <a:pt x="10641" y="95517"/>
                </a:cubicBezTo>
                <a:cubicBezTo>
                  <a:pt x="10641" y="95316"/>
                  <a:pt x="10475"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2" y="91781"/>
                  <a:pt x="10808" y="91614"/>
                </a:cubicBezTo>
                <a:lnTo>
                  <a:pt x="10808" y="91614"/>
                </a:lnTo>
                <a:cubicBezTo>
                  <a:pt x="10942" y="91681"/>
                  <a:pt x="11042" y="91714"/>
                  <a:pt x="11142" y="91781"/>
                </a:cubicBezTo>
                <a:cubicBezTo>
                  <a:pt x="11220" y="91820"/>
                  <a:pt x="11298" y="91836"/>
                  <a:pt x="11370" y="91836"/>
                </a:cubicBezTo>
                <a:cubicBezTo>
                  <a:pt x="11420" y="91836"/>
                  <a:pt x="11467" y="91828"/>
                  <a:pt x="11509" y="91814"/>
                </a:cubicBezTo>
                <a:cubicBezTo>
                  <a:pt x="11942" y="92114"/>
                  <a:pt x="12409" y="92414"/>
                  <a:pt x="12843" y="92681"/>
                </a:cubicBezTo>
                <a:cubicBezTo>
                  <a:pt x="12843" y="92615"/>
                  <a:pt x="12810" y="92514"/>
                  <a:pt x="12810" y="92414"/>
                </a:cubicBezTo>
                <a:cubicBezTo>
                  <a:pt x="12443" y="90480"/>
                  <a:pt x="12076" y="88512"/>
                  <a:pt x="12209" y="86544"/>
                </a:cubicBezTo>
                <a:cubicBezTo>
                  <a:pt x="11976" y="86343"/>
                  <a:pt x="11776" y="86110"/>
                  <a:pt x="11542" y="85910"/>
                </a:cubicBezTo>
                <a:lnTo>
                  <a:pt x="11542" y="85910"/>
                </a:lnTo>
                <a:cubicBezTo>
                  <a:pt x="11566" y="85914"/>
                  <a:pt x="11590"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8" y="78371"/>
                </a:cubicBezTo>
                <a:cubicBezTo>
                  <a:pt x="9841" y="77837"/>
                  <a:pt x="9707" y="77337"/>
                  <a:pt x="9574" y="76803"/>
                </a:cubicBezTo>
                <a:lnTo>
                  <a:pt x="9574" y="76803"/>
                </a:lnTo>
                <a:cubicBezTo>
                  <a:pt x="10641" y="77837"/>
                  <a:pt x="11709" y="78871"/>
                  <a:pt x="12810" y="79872"/>
                </a:cubicBezTo>
                <a:cubicBezTo>
                  <a:pt x="12810" y="79405"/>
                  <a:pt x="12776" y="78938"/>
                  <a:pt x="12776" y="78471"/>
                </a:cubicBezTo>
                <a:cubicBezTo>
                  <a:pt x="11809" y="77404"/>
                  <a:pt x="10808" y="76370"/>
                  <a:pt x="9841" y="75335"/>
                </a:cubicBezTo>
                <a:lnTo>
                  <a:pt x="9441" y="74502"/>
                </a:lnTo>
                <a:lnTo>
                  <a:pt x="9441" y="74502"/>
                </a:lnTo>
                <a:cubicBezTo>
                  <a:pt x="10541" y="75502"/>
                  <a:pt x="11675" y="76536"/>
                  <a:pt x="12776" y="77537"/>
                </a:cubicBezTo>
                <a:cubicBezTo>
                  <a:pt x="12776" y="77404"/>
                  <a:pt x="12776" y="77270"/>
                  <a:pt x="12776" y="77137"/>
                </a:cubicBezTo>
                <a:cubicBezTo>
                  <a:pt x="12743" y="76670"/>
                  <a:pt x="12743" y="76203"/>
                  <a:pt x="12710" y="75736"/>
                </a:cubicBezTo>
                <a:lnTo>
                  <a:pt x="7606" y="69765"/>
                </a:lnTo>
                <a:cubicBezTo>
                  <a:pt x="7573" y="69665"/>
                  <a:pt x="7539" y="69531"/>
                  <a:pt x="7506" y="69398"/>
                </a:cubicBezTo>
                <a:lnTo>
                  <a:pt x="8040" y="69398"/>
                </a:lnTo>
                <a:cubicBezTo>
                  <a:pt x="9541" y="70766"/>
                  <a:pt x="11042" y="72167"/>
                  <a:pt x="12543" y="73568"/>
                </a:cubicBezTo>
                <a:cubicBezTo>
                  <a:pt x="12509" y="73000"/>
                  <a:pt x="12443" y="72433"/>
                  <a:pt x="12409" y="71900"/>
                </a:cubicBezTo>
                <a:cubicBezTo>
                  <a:pt x="11609" y="71066"/>
                  <a:pt x="10808" y="70232"/>
                  <a:pt x="10008" y="69398"/>
                </a:cubicBezTo>
                <a:cubicBezTo>
                  <a:pt x="10108" y="69398"/>
                  <a:pt x="10208" y="69398"/>
                  <a:pt x="10274" y="69431"/>
                </a:cubicBezTo>
                <a:cubicBezTo>
                  <a:pt x="10308" y="69431"/>
                  <a:pt x="10341" y="69398"/>
                  <a:pt x="10341" y="69398"/>
                </a:cubicBezTo>
                <a:cubicBezTo>
                  <a:pt x="11008" y="69998"/>
                  <a:pt x="11675" y="70599"/>
                  <a:pt x="12343" y="71199"/>
                </a:cubicBezTo>
                <a:cubicBezTo>
                  <a:pt x="12309" y="70632"/>
                  <a:pt x="12276" y="70065"/>
                  <a:pt x="12243" y="69531"/>
                </a:cubicBezTo>
                <a:cubicBezTo>
                  <a:pt x="11475" y="68664"/>
                  <a:pt x="10708"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42" y="66529"/>
                  <a:pt x="12176" y="66096"/>
                </a:cubicBezTo>
                <a:cubicBezTo>
                  <a:pt x="11942" y="65862"/>
                  <a:pt x="11742" y="65629"/>
                  <a:pt x="11509" y="65395"/>
                </a:cubicBezTo>
                <a:cubicBezTo>
                  <a:pt x="11509" y="65362"/>
                  <a:pt x="11509" y="65328"/>
                  <a:pt x="11509" y="65328"/>
                </a:cubicBezTo>
                <a:cubicBezTo>
                  <a:pt x="11742" y="65528"/>
                  <a:pt x="11942" y="65729"/>
                  <a:pt x="12176" y="65929"/>
                </a:cubicBezTo>
                <a:cubicBezTo>
                  <a:pt x="12209" y="65328"/>
                  <a:pt x="12209" y="64728"/>
                  <a:pt x="12276" y="64127"/>
                </a:cubicBezTo>
                <a:cubicBezTo>
                  <a:pt x="11442" y="63060"/>
                  <a:pt x="10608" y="62026"/>
                  <a:pt x="9741" y="60959"/>
                </a:cubicBezTo>
                <a:lnTo>
                  <a:pt x="9274" y="59858"/>
                </a:lnTo>
                <a:lnTo>
                  <a:pt x="12009" y="62793"/>
                </a:lnTo>
                <a:cubicBezTo>
                  <a:pt x="12085" y="62895"/>
                  <a:pt x="12181" y="62939"/>
                  <a:pt x="12267" y="62939"/>
                </a:cubicBezTo>
                <a:cubicBezTo>
                  <a:pt x="12294" y="62939"/>
                  <a:pt x="12319" y="62934"/>
                  <a:pt x="12343"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2"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42" y="55822"/>
                  <a:pt x="12776" y="56589"/>
                </a:cubicBezTo>
                <a:cubicBezTo>
                  <a:pt x="12810" y="55988"/>
                  <a:pt x="12810" y="55421"/>
                  <a:pt x="12810" y="54854"/>
                </a:cubicBezTo>
                <a:lnTo>
                  <a:pt x="10501" y="51853"/>
                </a:lnTo>
                <a:lnTo>
                  <a:pt x="10501" y="51853"/>
                </a:lnTo>
                <a:cubicBezTo>
                  <a:pt x="11246" y="52697"/>
                  <a:pt x="11961" y="53541"/>
                  <a:pt x="12676"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8" y="48116"/>
                </a:cubicBezTo>
                <a:lnTo>
                  <a:pt x="11709" y="50351"/>
                </a:lnTo>
                <a:cubicBezTo>
                  <a:pt x="11795" y="50454"/>
                  <a:pt x="11899" y="50498"/>
                  <a:pt x="12001" y="50498"/>
                </a:cubicBezTo>
                <a:cubicBezTo>
                  <a:pt x="12297" y="50498"/>
                  <a:pt x="12583" y="50139"/>
                  <a:pt x="12409" y="49817"/>
                </a:cubicBezTo>
                <a:lnTo>
                  <a:pt x="10475" y="46482"/>
                </a:lnTo>
                <a:cubicBezTo>
                  <a:pt x="10775" y="45681"/>
                  <a:pt x="11042" y="44880"/>
                  <a:pt x="11342" y="44046"/>
                </a:cubicBezTo>
                <a:cubicBezTo>
                  <a:pt x="11942" y="44814"/>
                  <a:pt x="12576" y="45581"/>
                  <a:pt x="13210" y="46348"/>
                </a:cubicBezTo>
                <a:cubicBezTo>
                  <a:pt x="13243" y="46381"/>
                  <a:pt x="13243" y="46415"/>
                  <a:pt x="13277"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37" y="43517"/>
                  <a:pt x="12905" y="43535"/>
                  <a:pt x="12973" y="43535"/>
                </a:cubicBezTo>
                <a:cubicBezTo>
                  <a:pt x="13205"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46" y="37108"/>
                </a:cubicBezTo>
                <a:cubicBezTo>
                  <a:pt x="17580" y="37108"/>
                  <a:pt x="17613" y="37075"/>
                  <a:pt x="17646" y="37041"/>
                </a:cubicBezTo>
                <a:cubicBezTo>
                  <a:pt x="17546" y="36841"/>
                  <a:pt x="17413"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14" y="35407"/>
                  <a:pt x="19081" y="35574"/>
                  <a:pt x="19348"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16" y="33005"/>
                  <a:pt x="21583" y="33372"/>
                  <a:pt x="21916" y="33772"/>
                </a:cubicBezTo>
                <a:cubicBezTo>
                  <a:pt x="22250" y="33539"/>
                  <a:pt x="22583" y="33339"/>
                  <a:pt x="22883" y="33139"/>
                </a:cubicBezTo>
                <a:lnTo>
                  <a:pt x="21583" y="30937"/>
                </a:lnTo>
                <a:cubicBezTo>
                  <a:pt x="21649" y="30770"/>
                  <a:pt x="21716" y="30637"/>
                  <a:pt x="21783" y="30470"/>
                </a:cubicBezTo>
                <a:cubicBezTo>
                  <a:pt x="22416" y="31204"/>
                  <a:pt x="23050" y="31938"/>
                  <a:pt x="23684" y="32672"/>
                </a:cubicBezTo>
                <a:cubicBezTo>
                  <a:pt x="24084"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086" y="29236"/>
                  <a:pt x="26253" y="28902"/>
                  <a:pt x="26386" y="28569"/>
                </a:cubicBezTo>
                <a:lnTo>
                  <a:pt x="27587" y="30537"/>
                </a:lnTo>
                <a:cubicBezTo>
                  <a:pt x="27954" y="30270"/>
                  <a:pt x="28354" y="30036"/>
                  <a:pt x="28721" y="29803"/>
                </a:cubicBezTo>
                <a:cubicBezTo>
                  <a:pt x="28221" y="28702"/>
                  <a:pt x="27754" y="27601"/>
                  <a:pt x="27253" y="26534"/>
                </a:cubicBezTo>
                <a:lnTo>
                  <a:pt x="27620" y="25700"/>
                </a:lnTo>
                <a:cubicBezTo>
                  <a:pt x="28421" y="26801"/>
                  <a:pt x="29221" y="27935"/>
                  <a:pt x="30022" y="29069"/>
                </a:cubicBezTo>
                <a:cubicBezTo>
                  <a:pt x="30355" y="28869"/>
                  <a:pt x="30689" y="28702"/>
                  <a:pt x="30956" y="28569"/>
                </a:cubicBezTo>
                <a:cubicBezTo>
                  <a:pt x="31123" y="28469"/>
                  <a:pt x="31289" y="28402"/>
                  <a:pt x="31456" y="28302"/>
                </a:cubicBezTo>
                <a:cubicBezTo>
                  <a:pt x="31790" y="27568"/>
                  <a:pt x="32157" y="26801"/>
                  <a:pt x="32490" y="26034"/>
                </a:cubicBezTo>
                <a:cubicBezTo>
                  <a:pt x="32891" y="26434"/>
                  <a:pt x="33324" y="26867"/>
                  <a:pt x="33725" y="27268"/>
                </a:cubicBezTo>
                <a:cubicBezTo>
                  <a:pt x="34325" y="27034"/>
                  <a:pt x="34892" y="26767"/>
                  <a:pt x="35492" y="26534"/>
                </a:cubicBezTo>
                <a:cubicBezTo>
                  <a:pt x="35726" y="26434"/>
                  <a:pt x="35993" y="26334"/>
                  <a:pt x="36226" y="26234"/>
                </a:cubicBezTo>
                <a:cubicBezTo>
                  <a:pt x="36360" y="25900"/>
                  <a:pt x="36560" y="25567"/>
                  <a:pt x="36893" y="25266"/>
                </a:cubicBezTo>
                <a:cubicBezTo>
                  <a:pt x="37494" y="24766"/>
                  <a:pt x="38094" y="24332"/>
                  <a:pt x="38728" y="23932"/>
                </a:cubicBezTo>
                <a:cubicBezTo>
                  <a:pt x="38595" y="23465"/>
                  <a:pt x="38428" y="23031"/>
                  <a:pt x="38294" y="22598"/>
                </a:cubicBezTo>
                <a:cubicBezTo>
                  <a:pt x="38361" y="22498"/>
                  <a:pt x="38395" y="22398"/>
                  <a:pt x="38428" y="22331"/>
                </a:cubicBezTo>
                <a:cubicBezTo>
                  <a:pt x="38761" y="22731"/>
                  <a:pt x="39062" y="23131"/>
                  <a:pt x="39362" y="23565"/>
                </a:cubicBezTo>
                <a:cubicBezTo>
                  <a:pt x="39729" y="23365"/>
                  <a:pt x="40096" y="23165"/>
                  <a:pt x="40463" y="22998"/>
                </a:cubicBezTo>
                <a:cubicBezTo>
                  <a:pt x="40029" y="22298"/>
                  <a:pt x="39595" y="21564"/>
                  <a:pt x="39128"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1" y="22164"/>
                  <a:pt x="42264" y="22231"/>
                  <a:pt x="42364" y="22231"/>
                </a:cubicBezTo>
                <a:cubicBezTo>
                  <a:pt x="42564" y="22164"/>
                  <a:pt x="42764" y="22097"/>
                  <a:pt x="42964" y="22031"/>
                </a:cubicBezTo>
                <a:cubicBezTo>
                  <a:pt x="43398" y="21864"/>
                  <a:pt x="43832" y="21730"/>
                  <a:pt x="44265" y="21597"/>
                </a:cubicBezTo>
                <a:cubicBezTo>
                  <a:pt x="44332" y="21063"/>
                  <a:pt x="44566" y="20596"/>
                  <a:pt x="44933"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2" y="16593"/>
                  <a:pt x="48402" y="16894"/>
                  <a:pt x="48468" y="17161"/>
                </a:cubicBezTo>
                <a:cubicBezTo>
                  <a:pt x="48537" y="17382"/>
                  <a:pt x="48701"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3"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2"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7" y="12824"/>
                  <a:pt x="65247" y="12958"/>
                </a:cubicBezTo>
                <a:cubicBezTo>
                  <a:pt x="65347" y="12491"/>
                  <a:pt x="65447" y="12024"/>
                  <a:pt x="65547" y="11557"/>
                </a:cubicBezTo>
                <a:cubicBezTo>
                  <a:pt x="65747" y="11990"/>
                  <a:pt x="65948" y="12390"/>
                  <a:pt x="66148" y="12824"/>
                </a:cubicBezTo>
                <a:cubicBezTo>
                  <a:pt x="66081" y="12924"/>
                  <a:pt x="66014" y="13024"/>
                  <a:pt x="65948" y="13124"/>
                </a:cubicBezTo>
                <a:cubicBezTo>
                  <a:pt x="66548" y="13291"/>
                  <a:pt x="67115" y="13458"/>
                  <a:pt x="67682" y="13691"/>
                </a:cubicBezTo>
                <a:cubicBezTo>
                  <a:pt x="67582" y="13324"/>
                  <a:pt x="67449" y="12958"/>
                  <a:pt x="67349"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6" y="128607"/>
                  <a:pt x="53806"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18" y="129474"/>
                </a:cubicBezTo>
                <a:cubicBezTo>
                  <a:pt x="70984" y="129007"/>
                  <a:pt x="70618" y="128540"/>
                  <a:pt x="70251" y="128107"/>
                </a:cubicBezTo>
                <a:cubicBezTo>
                  <a:pt x="70384" y="127773"/>
                  <a:pt x="70517" y="127439"/>
                  <a:pt x="70651" y="127139"/>
                </a:cubicBezTo>
                <a:close/>
                <a:moveTo>
                  <a:pt x="62078" y="127806"/>
                </a:moveTo>
                <a:lnTo>
                  <a:pt x="62078" y="127806"/>
                </a:lnTo>
                <a:cubicBezTo>
                  <a:pt x="62345" y="128373"/>
                  <a:pt x="62612" y="128974"/>
                  <a:pt x="62912" y="129541"/>
                </a:cubicBezTo>
                <a:cubicBezTo>
                  <a:pt x="62679" y="129174"/>
                  <a:pt x="62478" y="128807"/>
                  <a:pt x="62245" y="128474"/>
                </a:cubicBezTo>
                <a:cubicBezTo>
                  <a:pt x="62178" y="128240"/>
                  <a:pt x="62111" y="128007"/>
                  <a:pt x="62078" y="127806"/>
                </a:cubicBezTo>
                <a:close/>
                <a:moveTo>
                  <a:pt x="51604" y="127173"/>
                </a:moveTo>
                <a:cubicBezTo>
                  <a:pt x="51571" y="127473"/>
                  <a:pt x="51537" y="127773"/>
                  <a:pt x="51471" y="128073"/>
                </a:cubicBezTo>
                <a:cubicBezTo>
                  <a:pt x="51037" y="128574"/>
                  <a:pt x="50603" y="129074"/>
                  <a:pt x="50170" y="129574"/>
                </a:cubicBezTo>
                <a:cubicBezTo>
                  <a:pt x="50036" y="129041"/>
                  <a:pt x="49869" y="128507"/>
                  <a:pt x="49736" y="127973"/>
                </a:cubicBezTo>
                <a:cubicBezTo>
                  <a:pt x="50370" y="127706"/>
                  <a:pt x="50970" y="127439"/>
                  <a:pt x="51604" y="127173"/>
                </a:cubicBezTo>
                <a:close/>
                <a:moveTo>
                  <a:pt x="79591" y="125938"/>
                </a:moveTo>
                <a:cubicBezTo>
                  <a:pt x="79991" y="126972"/>
                  <a:pt x="80391" y="128007"/>
                  <a:pt x="80792" y="129041"/>
                </a:cubicBezTo>
                <a:cubicBezTo>
                  <a:pt x="80725" y="129207"/>
                  <a:pt x="80691" y="129374"/>
                  <a:pt x="80625" y="129574"/>
                </a:cubicBezTo>
                <a:cubicBezTo>
                  <a:pt x="80224" y="129174"/>
                  <a:pt x="79858" y="128774"/>
                  <a:pt x="79457" y="128373"/>
                </a:cubicBezTo>
                <a:lnTo>
                  <a:pt x="79457" y="128340"/>
                </a:lnTo>
                <a:cubicBezTo>
                  <a:pt x="79491" y="127540"/>
                  <a:pt x="79524" y="126739"/>
                  <a:pt x="79591" y="125938"/>
                </a:cubicBezTo>
                <a:close/>
                <a:moveTo>
                  <a:pt x="45533" y="128107"/>
                </a:moveTo>
                <a:cubicBezTo>
                  <a:pt x="45433" y="128340"/>
                  <a:pt x="45333" y="128574"/>
                  <a:pt x="45233" y="128807"/>
                </a:cubicBezTo>
                <a:cubicBezTo>
                  <a:pt x="44632" y="129074"/>
                  <a:pt x="44032" y="129341"/>
                  <a:pt x="43431" y="129608"/>
                </a:cubicBezTo>
                <a:cubicBezTo>
                  <a:pt x="43465" y="129274"/>
                  <a:pt x="43498" y="128941"/>
                  <a:pt x="43532" y="128574"/>
                </a:cubicBezTo>
                <a:cubicBezTo>
                  <a:pt x="44199" y="128440"/>
                  <a:pt x="44866" y="128273"/>
                  <a:pt x="45533" y="128107"/>
                </a:cubicBezTo>
                <a:close/>
                <a:moveTo>
                  <a:pt x="67015" y="126672"/>
                </a:moveTo>
                <a:cubicBezTo>
                  <a:pt x="67449"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3"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8" y="129774"/>
                  <a:pt x="84594" y="129841"/>
                </a:cubicBezTo>
                <a:cubicBezTo>
                  <a:pt x="84461" y="130308"/>
                  <a:pt x="84361" y="130742"/>
                  <a:pt x="84227" y="131209"/>
                </a:cubicBezTo>
                <a:cubicBezTo>
                  <a:pt x="84261" y="130675"/>
                  <a:pt x="84327" y="130141"/>
                  <a:pt x="84361" y="129641"/>
                </a:cubicBezTo>
                <a:close/>
                <a:moveTo>
                  <a:pt x="79324" y="130208"/>
                </a:moveTo>
                <a:cubicBezTo>
                  <a:pt x="79491" y="130542"/>
                  <a:pt x="79657" y="130909"/>
                  <a:pt x="79824" y="131242"/>
                </a:cubicBezTo>
                <a:cubicBezTo>
                  <a:pt x="79657" y="131009"/>
                  <a:pt x="79491"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6" y="131242"/>
                  <a:pt x="58242" y="131876"/>
                </a:cubicBezTo>
                <a:cubicBezTo>
                  <a:pt x="58009"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5" y="130842"/>
                </a:cubicBezTo>
                <a:cubicBezTo>
                  <a:pt x="75788" y="130475"/>
                  <a:pt x="75855" y="130108"/>
                  <a:pt x="75888" y="129741"/>
                </a:cubicBezTo>
                <a:close/>
                <a:moveTo>
                  <a:pt x="60844" y="131843"/>
                </a:moveTo>
                <a:lnTo>
                  <a:pt x="60844" y="131843"/>
                </a:lnTo>
                <a:cubicBezTo>
                  <a:pt x="60844" y="131843"/>
                  <a:pt x="60877" y="131876"/>
                  <a:pt x="60877" y="131876"/>
                </a:cubicBezTo>
                <a:cubicBezTo>
                  <a:pt x="60877" y="131876"/>
                  <a:pt x="60877" y="131876"/>
                  <a:pt x="60911" y="131909"/>
                </a:cubicBezTo>
                <a:lnTo>
                  <a:pt x="60977" y="132276"/>
                </a:lnTo>
                <a:cubicBezTo>
                  <a:pt x="60944" y="132143"/>
                  <a:pt x="60877" y="132009"/>
                  <a:pt x="60844" y="131843"/>
                </a:cubicBezTo>
                <a:close/>
                <a:moveTo>
                  <a:pt x="70818" y="131476"/>
                </a:moveTo>
                <a:lnTo>
                  <a:pt x="71118" y="132109"/>
                </a:lnTo>
                <a:lnTo>
                  <a:pt x="71118" y="132310"/>
                </a:lnTo>
                <a:lnTo>
                  <a:pt x="70818" y="131476"/>
                </a:lnTo>
                <a:close/>
                <a:moveTo>
                  <a:pt x="72052" y="131743"/>
                </a:moveTo>
                <a:cubicBezTo>
                  <a:pt x="72085" y="131776"/>
                  <a:pt x="72119" y="131809"/>
                  <a:pt x="72152" y="131876"/>
                </a:cubicBezTo>
                <a:cubicBezTo>
                  <a:pt x="72219" y="132076"/>
                  <a:pt x="72285" y="132310"/>
                  <a:pt x="72352" y="132543"/>
                </a:cubicBezTo>
                <a:lnTo>
                  <a:pt x="72019" y="131909"/>
                </a:lnTo>
                <a:cubicBezTo>
                  <a:pt x="72019"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1" y="132343"/>
                  <a:pt x="79657" y="132543"/>
                </a:cubicBezTo>
                <a:cubicBezTo>
                  <a:pt x="79624" y="132610"/>
                  <a:pt x="79591" y="132710"/>
                  <a:pt x="79591" y="132777"/>
                </a:cubicBezTo>
                <a:cubicBezTo>
                  <a:pt x="79457" y="132576"/>
                  <a:pt x="79324" y="132343"/>
                  <a:pt x="79224" y="132143"/>
                </a:cubicBezTo>
                <a:cubicBezTo>
                  <a:pt x="79224" y="132076"/>
                  <a:pt x="79224" y="132009"/>
                  <a:pt x="79224" y="131943"/>
                </a:cubicBezTo>
                <a:close/>
                <a:moveTo>
                  <a:pt x="47067" y="129074"/>
                </a:moveTo>
                <a:cubicBezTo>
                  <a:pt x="46600" y="130308"/>
                  <a:pt x="46167" y="131576"/>
                  <a:pt x="45700" y="132810"/>
                </a:cubicBezTo>
                <a:cubicBezTo>
                  <a:pt x="45967" y="131642"/>
                  <a:pt x="46233" y="130475"/>
                  <a:pt x="46534" y="129307"/>
                </a:cubicBezTo>
                <a:cubicBezTo>
                  <a:pt x="46700" y="129241"/>
                  <a:pt x="46901" y="129141"/>
                  <a:pt x="47067" y="129074"/>
                </a:cubicBezTo>
                <a:close/>
                <a:moveTo>
                  <a:pt x="68783" y="131743"/>
                </a:moveTo>
                <a:cubicBezTo>
                  <a:pt x="68916" y="132176"/>
                  <a:pt x="69083" y="132610"/>
                  <a:pt x="69217" y="133043"/>
                </a:cubicBezTo>
                <a:cubicBezTo>
                  <a:pt x="69050" y="132710"/>
                  <a:pt x="68850" y="132376"/>
                  <a:pt x="68649" y="132043"/>
                </a:cubicBezTo>
                <a:cubicBezTo>
                  <a:pt x="68683" y="131943"/>
                  <a:pt x="68750" y="131843"/>
                  <a:pt x="68783" y="131743"/>
                </a:cubicBezTo>
                <a:close/>
                <a:moveTo>
                  <a:pt x="61845" y="132043"/>
                </a:moveTo>
                <a:lnTo>
                  <a:pt x="61845" y="132043"/>
                </a:lnTo>
                <a:cubicBezTo>
                  <a:pt x="61945" y="132343"/>
                  <a:pt x="62045" y="132643"/>
                  <a:pt x="62178" y="132977"/>
                </a:cubicBezTo>
                <a:cubicBezTo>
                  <a:pt x="62145" y="133043"/>
                  <a:pt x="62111" y="133110"/>
                  <a:pt x="62078" y="133177"/>
                </a:cubicBezTo>
                <a:cubicBezTo>
                  <a:pt x="62011" y="132810"/>
                  <a:pt x="61911" y="132410"/>
                  <a:pt x="61845" y="132043"/>
                </a:cubicBezTo>
                <a:close/>
                <a:moveTo>
                  <a:pt x="64847" y="128640"/>
                </a:moveTo>
                <a:cubicBezTo>
                  <a:pt x="65147" y="129608"/>
                  <a:pt x="65447" y="130542"/>
                  <a:pt x="65747" y="131509"/>
                </a:cubicBezTo>
                <a:cubicBezTo>
                  <a:pt x="65714" y="132076"/>
                  <a:pt x="65681" y="132643"/>
                  <a:pt x="65614" y="133210"/>
                </a:cubicBezTo>
                <a:lnTo>
                  <a:pt x="64213" y="130241"/>
                </a:lnTo>
                <a:cubicBezTo>
                  <a:pt x="64413" y="129708"/>
                  <a:pt x="64647" y="129174"/>
                  <a:pt x="64847" y="128640"/>
                </a:cubicBezTo>
                <a:close/>
                <a:moveTo>
                  <a:pt x="66715" y="130475"/>
                </a:moveTo>
                <a:cubicBezTo>
                  <a:pt x="67048" y="131009"/>
                  <a:pt x="67349" y="131576"/>
                  <a:pt x="67682" y="132143"/>
                </a:cubicBezTo>
                <a:cubicBezTo>
                  <a:pt x="67515" y="132510"/>
                  <a:pt x="67382" y="132877"/>
                  <a:pt x="67215" y="133277"/>
                </a:cubicBezTo>
                <a:cubicBezTo>
                  <a:pt x="67048" y="132710"/>
                  <a:pt x="66882" y="132176"/>
                  <a:pt x="66715" y="131609"/>
                </a:cubicBezTo>
                <a:lnTo>
                  <a:pt x="66681" y="131109"/>
                </a:lnTo>
                <a:cubicBezTo>
                  <a:pt x="66681" y="130875"/>
                  <a:pt x="66715" y="130675"/>
                  <a:pt x="66715" y="130475"/>
                </a:cubicBezTo>
                <a:close/>
                <a:moveTo>
                  <a:pt x="73920" y="130608"/>
                </a:moveTo>
                <a:cubicBezTo>
                  <a:pt x="74053" y="130809"/>
                  <a:pt x="74187" y="131009"/>
                  <a:pt x="74354" y="131209"/>
                </a:cubicBezTo>
                <a:cubicBezTo>
                  <a:pt x="74354" y="131909"/>
                  <a:pt x="74387" y="132576"/>
                  <a:pt x="74387" y="133277"/>
                </a:cubicBezTo>
                <a:lnTo>
                  <a:pt x="73420"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5" y="133577"/>
                  <a:pt x="52405"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5"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6" y="133444"/>
                </a:cubicBezTo>
                <a:cubicBezTo>
                  <a:pt x="58842" y="132743"/>
                  <a:pt x="59109" y="132043"/>
                  <a:pt x="59376" y="131342"/>
                </a:cubicBezTo>
                <a:close/>
                <a:moveTo>
                  <a:pt x="60644" y="133977"/>
                </a:moveTo>
                <a:cubicBezTo>
                  <a:pt x="60811"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1" y="649"/>
                  <a:pt x="65581" y="1249"/>
                  <a:pt x="65681" y="1850"/>
                </a:cubicBezTo>
                <a:cubicBezTo>
                  <a:pt x="65581"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5" y="549"/>
                </a:cubicBezTo>
                <a:cubicBezTo>
                  <a:pt x="61411" y="649"/>
                  <a:pt x="60977" y="715"/>
                  <a:pt x="60544" y="815"/>
                </a:cubicBezTo>
                <a:lnTo>
                  <a:pt x="60944" y="2283"/>
                </a:lnTo>
                <a:cubicBezTo>
                  <a:pt x="60811" y="3017"/>
                  <a:pt x="60677" y="3751"/>
                  <a:pt x="60544" y="4485"/>
                </a:cubicBezTo>
                <a:cubicBezTo>
                  <a:pt x="60444" y="4685"/>
                  <a:pt x="60377" y="4885"/>
                  <a:pt x="60277" y="5085"/>
                </a:cubicBezTo>
                <a:cubicBezTo>
                  <a:pt x="59977" y="4518"/>
                  <a:pt x="59710" y="3951"/>
                  <a:pt x="59410"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1" y="1282"/>
                </a:cubicBezTo>
                <a:cubicBezTo>
                  <a:pt x="55940" y="1383"/>
                  <a:pt x="55740" y="1449"/>
                  <a:pt x="55573" y="1549"/>
                </a:cubicBezTo>
                <a:cubicBezTo>
                  <a:pt x="55373" y="2884"/>
                  <a:pt x="55173" y="4218"/>
                  <a:pt x="54973" y="5552"/>
                </a:cubicBezTo>
                <a:cubicBezTo>
                  <a:pt x="54806" y="5219"/>
                  <a:pt x="54606" y="4918"/>
                  <a:pt x="54406" y="4585"/>
                </a:cubicBezTo>
                <a:lnTo>
                  <a:pt x="54840" y="1983"/>
                </a:lnTo>
                <a:cubicBezTo>
                  <a:pt x="54840" y="1950"/>
                  <a:pt x="54840" y="1950"/>
                  <a:pt x="54840"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6"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4" y="6953"/>
                </a:lnTo>
                <a:cubicBezTo>
                  <a:pt x="46434" y="6887"/>
                  <a:pt x="46467" y="6853"/>
                  <a:pt x="46467" y="6786"/>
                </a:cubicBezTo>
                <a:lnTo>
                  <a:pt x="46467" y="6786"/>
                </a:lnTo>
                <a:cubicBezTo>
                  <a:pt x="45733" y="7187"/>
                  <a:pt x="45033" y="7587"/>
                  <a:pt x="44299" y="7987"/>
                </a:cubicBezTo>
                <a:cubicBezTo>
                  <a:pt x="44165" y="8288"/>
                  <a:pt x="44032" y="8554"/>
                  <a:pt x="43898" y="8855"/>
                </a:cubicBezTo>
                <a:cubicBezTo>
                  <a:pt x="43798" y="8755"/>
                  <a:pt x="43698" y="8621"/>
                  <a:pt x="43632"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8" y="11557"/>
                </a:cubicBezTo>
                <a:lnTo>
                  <a:pt x="41430" y="9522"/>
                </a:lnTo>
                <a:cubicBezTo>
                  <a:pt x="40363" y="10089"/>
                  <a:pt x="39262" y="10656"/>
                  <a:pt x="38161" y="11223"/>
                </a:cubicBezTo>
                <a:cubicBezTo>
                  <a:pt x="37994" y="11590"/>
                  <a:pt x="37827" y="11957"/>
                  <a:pt x="37661" y="12324"/>
                </a:cubicBezTo>
                <a:cubicBezTo>
                  <a:pt x="37494" y="12124"/>
                  <a:pt x="37327" y="11923"/>
                  <a:pt x="37160" y="11723"/>
                </a:cubicBezTo>
                <a:cubicBezTo>
                  <a:pt x="36660" y="11990"/>
                  <a:pt x="36160" y="12257"/>
                  <a:pt x="35659" y="12524"/>
                </a:cubicBezTo>
                <a:lnTo>
                  <a:pt x="36693" y="14459"/>
                </a:lnTo>
                <a:cubicBezTo>
                  <a:pt x="36560" y="14826"/>
                  <a:pt x="36393" y="15159"/>
                  <a:pt x="36226" y="15526"/>
                </a:cubicBezTo>
                <a:cubicBezTo>
                  <a:pt x="36160" y="15426"/>
                  <a:pt x="36060" y="15293"/>
                  <a:pt x="35993" y="15192"/>
                </a:cubicBezTo>
                <a:lnTo>
                  <a:pt x="35226"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5" y="13691"/>
                </a:cubicBezTo>
                <a:cubicBezTo>
                  <a:pt x="34325" y="14692"/>
                  <a:pt x="34925" y="15659"/>
                  <a:pt x="35526" y="16627"/>
                </a:cubicBezTo>
                <a:cubicBezTo>
                  <a:pt x="35526" y="16727"/>
                  <a:pt x="35559" y="16827"/>
                  <a:pt x="35593" y="16927"/>
                </a:cubicBezTo>
                <a:cubicBezTo>
                  <a:pt x="35593" y="16960"/>
                  <a:pt x="35559" y="17027"/>
                  <a:pt x="35526" y="17060"/>
                </a:cubicBezTo>
                <a:cubicBezTo>
                  <a:pt x="34825" y="16126"/>
                  <a:pt x="34091" y="15159"/>
                  <a:pt x="33358" y="14225"/>
                </a:cubicBezTo>
                <a:cubicBezTo>
                  <a:pt x="33391" y="14058"/>
                  <a:pt x="33391" y="13892"/>
                  <a:pt x="33424" y="13691"/>
                </a:cubicBezTo>
                <a:lnTo>
                  <a:pt x="33424" y="13691"/>
                </a:lnTo>
                <a:cubicBezTo>
                  <a:pt x="32690" y="14125"/>
                  <a:pt x="31957" y="14525"/>
                  <a:pt x="31223" y="14926"/>
                </a:cubicBezTo>
                <a:cubicBezTo>
                  <a:pt x="31223" y="14926"/>
                  <a:pt x="31223" y="14959"/>
                  <a:pt x="31223" y="14959"/>
                </a:cubicBezTo>
                <a:lnTo>
                  <a:pt x="31189" y="14959"/>
                </a:lnTo>
                <a:cubicBezTo>
                  <a:pt x="30923" y="15092"/>
                  <a:pt x="30689" y="15226"/>
                  <a:pt x="30422" y="15359"/>
                </a:cubicBezTo>
                <a:cubicBezTo>
                  <a:pt x="30422" y="15359"/>
                  <a:pt x="30422" y="15393"/>
                  <a:pt x="30422" y="15393"/>
                </a:cubicBezTo>
                <a:lnTo>
                  <a:pt x="30689" y="15793"/>
                </a:lnTo>
                <a:lnTo>
                  <a:pt x="30355" y="15393"/>
                </a:lnTo>
                <a:cubicBezTo>
                  <a:pt x="30089"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3" y="17394"/>
                  <a:pt x="25052" y="17794"/>
                </a:cubicBezTo>
                <a:cubicBezTo>
                  <a:pt x="25218" y="18228"/>
                  <a:pt x="25419" y="18662"/>
                  <a:pt x="25585" y="19095"/>
                </a:cubicBezTo>
                <a:cubicBezTo>
                  <a:pt x="25519" y="19262"/>
                  <a:pt x="25452" y="19395"/>
                  <a:pt x="25385" y="19562"/>
                </a:cubicBezTo>
                <a:cubicBezTo>
                  <a:pt x="25085" y="19029"/>
                  <a:pt x="24785" y="18495"/>
                  <a:pt x="24485" y="17994"/>
                </a:cubicBezTo>
                <a:cubicBezTo>
                  <a:pt x="24251" y="18061"/>
                  <a:pt x="24018"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6"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80" y="24332"/>
                </a:lnTo>
                <a:cubicBezTo>
                  <a:pt x="17113" y="24432"/>
                  <a:pt x="16913"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2"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1"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1" y="27868"/>
                </a:cubicBezTo>
                <a:cubicBezTo>
                  <a:pt x="9274" y="28102"/>
                  <a:pt x="9074"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2" y="32305"/>
                  <a:pt x="5938" y="32038"/>
                  <a:pt x="5705"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70" y="35874"/>
                  <a:pt x="3536" y="36141"/>
                </a:cubicBezTo>
                <a:cubicBezTo>
                  <a:pt x="3336" y="36808"/>
                  <a:pt x="3136" y="37475"/>
                  <a:pt x="2969" y="38142"/>
                </a:cubicBezTo>
                <a:cubicBezTo>
                  <a:pt x="2736" y="37875"/>
                  <a:pt x="2536" y="37608"/>
                  <a:pt x="2335" y="37375"/>
                </a:cubicBezTo>
                <a:cubicBezTo>
                  <a:pt x="2202" y="37875"/>
                  <a:pt x="2069" y="38409"/>
                  <a:pt x="1969"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3" y="54554"/>
                  <a:pt x="2936" y="54787"/>
                </a:cubicBezTo>
                <a:cubicBezTo>
                  <a:pt x="2856" y="55125"/>
                  <a:pt x="3096" y="55333"/>
                  <a:pt x="3346" y="55333"/>
                </a:cubicBezTo>
                <a:cubicBezTo>
                  <a:pt x="3515" y="55333"/>
                  <a:pt x="3689" y="55237"/>
                  <a:pt x="3770" y="55021"/>
                </a:cubicBezTo>
                <a:cubicBezTo>
                  <a:pt x="3803" y="54988"/>
                  <a:pt x="3803" y="54954"/>
                  <a:pt x="3837" y="54921"/>
                </a:cubicBezTo>
                <a:cubicBezTo>
                  <a:pt x="4203" y="55388"/>
                  <a:pt x="4570" y="55855"/>
                  <a:pt x="4971" y="56355"/>
                </a:cubicBezTo>
                <a:cubicBezTo>
                  <a:pt x="4904" y="56422"/>
                  <a:pt x="4904" y="56555"/>
                  <a:pt x="4937" y="56655"/>
                </a:cubicBezTo>
                <a:cubicBezTo>
                  <a:pt x="5204" y="57289"/>
                  <a:pt x="5438" y="57923"/>
                  <a:pt x="5705" y="58557"/>
                </a:cubicBezTo>
                <a:cubicBezTo>
                  <a:pt x="4070" y="57022"/>
                  <a:pt x="2436"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8"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8" y="70399"/>
                  <a:pt x="701" y="70665"/>
                </a:cubicBezTo>
                <a:cubicBezTo>
                  <a:pt x="1035" y="71032"/>
                  <a:pt x="1201" y="71566"/>
                  <a:pt x="1168" y="72200"/>
                </a:cubicBezTo>
                <a:cubicBezTo>
                  <a:pt x="1135"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5"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1" y="85176"/>
                </a:cubicBezTo>
                <a:cubicBezTo>
                  <a:pt x="167" y="85643"/>
                  <a:pt x="167" y="86077"/>
                  <a:pt x="134" y="86510"/>
                </a:cubicBezTo>
                <a:cubicBezTo>
                  <a:pt x="134" y="86877"/>
                  <a:pt x="134" y="87211"/>
                  <a:pt x="101" y="87544"/>
                </a:cubicBezTo>
                <a:cubicBezTo>
                  <a:pt x="568" y="87844"/>
                  <a:pt x="1035" y="88178"/>
                  <a:pt x="1468" y="88478"/>
                </a:cubicBezTo>
                <a:cubicBezTo>
                  <a:pt x="1001" y="88278"/>
                  <a:pt x="568" y="88078"/>
                  <a:pt x="101" y="87911"/>
                </a:cubicBezTo>
                <a:cubicBezTo>
                  <a:pt x="67" y="88045"/>
                  <a:pt x="34" y="88178"/>
                  <a:pt x="0" y="88311"/>
                </a:cubicBezTo>
                <a:cubicBezTo>
                  <a:pt x="34" y="88478"/>
                  <a:pt x="34" y="88645"/>
                  <a:pt x="34" y="88812"/>
                </a:cubicBezTo>
                <a:cubicBezTo>
                  <a:pt x="401" y="88979"/>
                  <a:pt x="734" y="89112"/>
                  <a:pt x="1101" y="89245"/>
                </a:cubicBezTo>
                <a:cubicBezTo>
                  <a:pt x="1135" y="89312"/>
                  <a:pt x="1168" y="89379"/>
                  <a:pt x="1235" y="89412"/>
                </a:cubicBezTo>
                <a:lnTo>
                  <a:pt x="5805" y="92881"/>
                </a:lnTo>
                <a:cubicBezTo>
                  <a:pt x="3937" y="92414"/>
                  <a:pt x="2102" y="91947"/>
                  <a:pt x="267" y="91480"/>
                </a:cubicBezTo>
                <a:lnTo>
                  <a:pt x="267" y="91480"/>
                </a:lnTo>
                <a:cubicBezTo>
                  <a:pt x="267" y="91814"/>
                  <a:pt x="301" y="92114"/>
                  <a:pt x="334" y="92414"/>
                </a:cubicBezTo>
                <a:lnTo>
                  <a:pt x="5037" y="93615"/>
                </a:lnTo>
                <a:cubicBezTo>
                  <a:pt x="4771" y="93715"/>
                  <a:pt x="4504" y="93849"/>
                  <a:pt x="4203" y="93982"/>
                </a:cubicBezTo>
                <a:lnTo>
                  <a:pt x="367" y="92481"/>
                </a:lnTo>
                <a:lnTo>
                  <a:pt x="467" y="93448"/>
                </a:lnTo>
                <a:cubicBezTo>
                  <a:pt x="1335" y="93815"/>
                  <a:pt x="2202" y="94149"/>
                  <a:pt x="3103" y="94483"/>
                </a:cubicBezTo>
                <a:lnTo>
                  <a:pt x="1368" y="95250"/>
                </a:lnTo>
                <a:cubicBezTo>
                  <a:pt x="968" y="95450"/>
                  <a:pt x="1168" y="96084"/>
                  <a:pt x="1602" y="96084"/>
                </a:cubicBezTo>
                <a:cubicBezTo>
                  <a:pt x="2235" y="96084"/>
                  <a:pt x="2903"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4" y="100220"/>
                  <a:pt x="9074" y="100320"/>
                </a:cubicBezTo>
                <a:cubicBezTo>
                  <a:pt x="7973" y="100487"/>
                  <a:pt x="6839" y="100687"/>
                  <a:pt x="5705" y="100854"/>
                </a:cubicBezTo>
                <a:lnTo>
                  <a:pt x="3303" y="100253"/>
                </a:lnTo>
                <a:cubicBezTo>
                  <a:pt x="3263" y="100242"/>
                  <a:pt x="3224" y="100237"/>
                  <a:pt x="3186" y="100237"/>
                </a:cubicBezTo>
                <a:cubicBezTo>
                  <a:pt x="2785" y="100237"/>
                  <a:pt x="2542" y="100840"/>
                  <a:pt x="2969" y="101054"/>
                </a:cubicBezTo>
                <a:cubicBezTo>
                  <a:pt x="3069" y="101121"/>
                  <a:pt x="3203" y="101187"/>
                  <a:pt x="3336" y="101254"/>
                </a:cubicBezTo>
                <a:cubicBezTo>
                  <a:pt x="3003" y="101321"/>
                  <a:pt x="2669" y="101354"/>
                  <a:pt x="2369" y="101421"/>
                </a:cubicBezTo>
                <a:cubicBezTo>
                  <a:pt x="2502" y="101821"/>
                  <a:pt x="2636" y="102221"/>
                  <a:pt x="2802" y="102622"/>
                </a:cubicBezTo>
                <a:cubicBezTo>
                  <a:pt x="2903" y="102622"/>
                  <a:pt x="3003" y="102588"/>
                  <a:pt x="3103" y="102588"/>
                </a:cubicBezTo>
                <a:cubicBezTo>
                  <a:pt x="3003" y="102622"/>
                  <a:pt x="2903"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6" y="104590"/>
                </a:cubicBezTo>
                <a:lnTo>
                  <a:pt x="7106"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6" y="107292"/>
                </a:lnTo>
                <a:lnTo>
                  <a:pt x="7139" y="107358"/>
                </a:lnTo>
                <a:cubicBezTo>
                  <a:pt x="7005" y="107392"/>
                  <a:pt x="6872" y="107425"/>
                  <a:pt x="6739" y="107492"/>
                </a:cubicBezTo>
                <a:cubicBezTo>
                  <a:pt x="7106" y="107859"/>
                  <a:pt x="7472" y="108226"/>
                  <a:pt x="7806" y="108593"/>
                </a:cubicBezTo>
                <a:cubicBezTo>
                  <a:pt x="8073" y="108559"/>
                  <a:pt x="8340" y="108493"/>
                  <a:pt x="8607" y="108459"/>
                </a:cubicBezTo>
                <a:lnTo>
                  <a:pt x="8607" y="108459"/>
                </a:lnTo>
                <a:cubicBezTo>
                  <a:pt x="8373" y="108559"/>
                  <a:pt x="8173" y="108659"/>
                  <a:pt x="7973" y="108759"/>
                </a:cubicBezTo>
                <a:cubicBezTo>
                  <a:pt x="8240" y="109026"/>
                  <a:pt x="8507" y="109326"/>
                  <a:pt x="8773" y="109593"/>
                </a:cubicBezTo>
                <a:cubicBezTo>
                  <a:pt x="9541"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7" y="110661"/>
                  <a:pt x="12743" y="110994"/>
                </a:cubicBezTo>
                <a:lnTo>
                  <a:pt x="11075" y="111928"/>
                </a:lnTo>
                <a:cubicBezTo>
                  <a:pt x="11475" y="112095"/>
                  <a:pt x="11876" y="112295"/>
                  <a:pt x="12243" y="112495"/>
                </a:cubicBezTo>
                <a:cubicBezTo>
                  <a:pt x="12309" y="112529"/>
                  <a:pt x="12376" y="112596"/>
                  <a:pt x="12443" y="112629"/>
                </a:cubicBezTo>
                <a:cubicBezTo>
                  <a:pt x="13844" y="112028"/>
                  <a:pt x="15245" y="111461"/>
                  <a:pt x="16612" y="110861"/>
                </a:cubicBezTo>
                <a:cubicBezTo>
                  <a:pt x="16812" y="110928"/>
                  <a:pt x="17013"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9"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2"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20" y="121802"/>
                  <a:pt x="27187" y="121902"/>
                  <a:pt x="27587" y="122036"/>
                </a:cubicBezTo>
                <a:cubicBezTo>
                  <a:pt x="27787" y="121969"/>
                  <a:pt x="27987" y="121902"/>
                  <a:pt x="28187" y="121835"/>
                </a:cubicBezTo>
                <a:lnTo>
                  <a:pt x="28187" y="121835"/>
                </a:lnTo>
                <a:cubicBezTo>
                  <a:pt x="28154" y="121969"/>
                  <a:pt x="28121"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5"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8"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8" y="124604"/>
                  <a:pt x="33291" y="124571"/>
                  <a:pt x="33324" y="124571"/>
                </a:cubicBezTo>
                <a:lnTo>
                  <a:pt x="33324" y="124571"/>
                </a:lnTo>
                <a:cubicBezTo>
                  <a:pt x="33324" y="124604"/>
                  <a:pt x="33291" y="124604"/>
                  <a:pt x="33291" y="124637"/>
                </a:cubicBezTo>
                <a:cubicBezTo>
                  <a:pt x="33558" y="124771"/>
                  <a:pt x="33825" y="124904"/>
                  <a:pt x="34091" y="125038"/>
                </a:cubicBezTo>
                <a:cubicBezTo>
                  <a:pt x="34158" y="124904"/>
                  <a:pt x="34225" y="124738"/>
                  <a:pt x="34292" y="124604"/>
                </a:cubicBezTo>
                <a:cubicBezTo>
                  <a:pt x="34525" y="124637"/>
                  <a:pt x="34725" y="124671"/>
                  <a:pt x="34925" y="124671"/>
                </a:cubicBezTo>
                <a:cubicBezTo>
                  <a:pt x="34892" y="124871"/>
                  <a:pt x="34825" y="125038"/>
                  <a:pt x="34792" y="125205"/>
                </a:cubicBezTo>
                <a:cubicBezTo>
                  <a:pt x="34725" y="125238"/>
                  <a:pt x="34659"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8" y="127173"/>
                  <a:pt x="37794" y="127273"/>
                </a:cubicBezTo>
                <a:cubicBezTo>
                  <a:pt x="38395" y="127673"/>
                  <a:pt x="38962"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30" y="129541"/>
                </a:cubicBezTo>
                <a:lnTo>
                  <a:pt x="41197" y="129141"/>
                </a:lnTo>
                <a:lnTo>
                  <a:pt x="42631" y="128807"/>
                </a:lnTo>
                <a:lnTo>
                  <a:pt x="42631" y="128807"/>
                </a:lnTo>
                <a:cubicBezTo>
                  <a:pt x="42598" y="129207"/>
                  <a:pt x="42564" y="129608"/>
                  <a:pt x="42497" y="130008"/>
                </a:cubicBezTo>
                <a:lnTo>
                  <a:pt x="41096" y="130642"/>
                </a:lnTo>
                <a:cubicBezTo>
                  <a:pt x="41096" y="130708"/>
                  <a:pt x="41096" y="130742"/>
                  <a:pt x="41096" y="130809"/>
                </a:cubicBezTo>
                <a:cubicBezTo>
                  <a:pt x="41397" y="130942"/>
                  <a:pt x="41697" y="131075"/>
                  <a:pt x="41997" y="131242"/>
                </a:cubicBezTo>
                <a:cubicBezTo>
                  <a:pt x="42131"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3" y="132977"/>
                  <a:pt x="45633" y="133310"/>
                </a:cubicBezTo>
                <a:cubicBezTo>
                  <a:pt x="45867" y="133410"/>
                  <a:pt x="46067" y="133544"/>
                  <a:pt x="46300" y="133677"/>
                </a:cubicBezTo>
                <a:cubicBezTo>
                  <a:pt x="46700" y="132610"/>
                  <a:pt x="47101" y="131542"/>
                  <a:pt x="47468" y="130475"/>
                </a:cubicBezTo>
                <a:lnTo>
                  <a:pt x="47468" y="131576"/>
                </a:lnTo>
                <a:cubicBezTo>
                  <a:pt x="47434" y="132009"/>
                  <a:pt x="47401" y="132443"/>
                  <a:pt x="47368" y="132877"/>
                </a:cubicBezTo>
                <a:cubicBezTo>
                  <a:pt x="47268" y="132977"/>
                  <a:pt x="47167" y="133077"/>
                  <a:pt x="47101" y="133177"/>
                </a:cubicBezTo>
                <a:cubicBezTo>
                  <a:pt x="46867" y="133444"/>
                  <a:pt x="47034" y="133811"/>
                  <a:pt x="47268" y="133911"/>
                </a:cubicBezTo>
                <a:cubicBezTo>
                  <a:pt x="47268" y="134011"/>
                  <a:pt x="47268" y="134111"/>
                  <a:pt x="47268" y="134211"/>
                </a:cubicBezTo>
                <a:lnTo>
                  <a:pt x="48302"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6" y="135312"/>
                  <a:pt x="49402" y="135445"/>
                </a:cubicBezTo>
                <a:cubicBezTo>
                  <a:pt x="49703" y="134811"/>
                  <a:pt x="50003" y="134144"/>
                  <a:pt x="50336" y="133510"/>
                </a:cubicBezTo>
                <a:lnTo>
                  <a:pt x="50637" y="134645"/>
                </a:lnTo>
                <a:cubicBezTo>
                  <a:pt x="50694" y="134860"/>
                  <a:pt x="50851" y="134952"/>
                  <a:pt x="51015" y="134952"/>
                </a:cubicBezTo>
                <a:cubicBezTo>
                  <a:pt x="51233" y="134952"/>
                  <a:pt x="51466" y="134791"/>
                  <a:pt x="51504" y="134545"/>
                </a:cubicBezTo>
                <a:lnTo>
                  <a:pt x="51604" y="136679"/>
                </a:lnTo>
                <a:cubicBezTo>
                  <a:pt x="52038" y="136913"/>
                  <a:pt x="52471" y="137113"/>
                  <a:pt x="52938" y="137347"/>
                </a:cubicBezTo>
                <a:cubicBezTo>
                  <a:pt x="53305" y="137480"/>
                  <a:pt x="53605" y="137713"/>
                  <a:pt x="53806" y="137947"/>
                </a:cubicBezTo>
                <a:cubicBezTo>
                  <a:pt x="53906" y="137947"/>
                  <a:pt x="54006" y="137914"/>
                  <a:pt x="54106" y="137914"/>
                </a:cubicBezTo>
                <a:cubicBezTo>
                  <a:pt x="54239" y="137113"/>
                  <a:pt x="54373" y="136312"/>
                  <a:pt x="54506" y="135512"/>
                </a:cubicBezTo>
                <a:cubicBezTo>
                  <a:pt x="54840" y="134811"/>
                  <a:pt x="55207" y="134111"/>
                  <a:pt x="55540" y="133444"/>
                </a:cubicBezTo>
                <a:cubicBezTo>
                  <a:pt x="55640" y="134511"/>
                  <a:pt x="55774" y="135579"/>
                  <a:pt x="55874" y="136646"/>
                </a:cubicBezTo>
                <a:cubicBezTo>
                  <a:pt x="55907" y="137113"/>
                  <a:pt x="55907" y="137580"/>
                  <a:pt x="55907" y="138047"/>
                </a:cubicBezTo>
                <a:cubicBezTo>
                  <a:pt x="56274" y="138114"/>
                  <a:pt x="56608" y="138180"/>
                  <a:pt x="56941" y="138247"/>
                </a:cubicBezTo>
                <a:cubicBezTo>
                  <a:pt x="56941" y="138114"/>
                  <a:pt x="56941" y="138014"/>
                  <a:pt x="56941" y="137880"/>
                </a:cubicBezTo>
                <a:cubicBezTo>
                  <a:pt x="57141" y="137280"/>
                  <a:pt x="57375" y="136646"/>
                  <a:pt x="57608" y="136046"/>
                </a:cubicBezTo>
                <a:cubicBezTo>
                  <a:pt x="57808" y="136846"/>
                  <a:pt x="58009"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6" y="138080"/>
                  <a:pt x="62779"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2" y="138047"/>
                  <a:pt x="67515" y="139148"/>
                </a:cubicBezTo>
                <a:cubicBezTo>
                  <a:pt x="67916" y="138914"/>
                  <a:pt x="68383" y="138714"/>
                  <a:pt x="68883" y="138547"/>
                </a:cubicBezTo>
                <a:lnTo>
                  <a:pt x="67649" y="134611"/>
                </a:lnTo>
                <a:lnTo>
                  <a:pt x="68249" y="133110"/>
                </a:lnTo>
                <a:cubicBezTo>
                  <a:pt x="69050" y="134545"/>
                  <a:pt x="69884" y="135979"/>
                  <a:pt x="70718" y="137413"/>
                </a:cubicBezTo>
                <a:cubicBezTo>
                  <a:pt x="70718" y="137480"/>
                  <a:pt x="70718" y="137580"/>
                  <a:pt x="70718" y="137647"/>
                </a:cubicBezTo>
                <a:cubicBezTo>
                  <a:pt x="70718" y="137713"/>
                  <a:pt x="70718" y="137780"/>
                  <a:pt x="70751" y="137814"/>
                </a:cubicBezTo>
                <a:cubicBezTo>
                  <a:pt x="71385" y="137413"/>
                  <a:pt x="72052" y="136980"/>
                  <a:pt x="72719" y="136613"/>
                </a:cubicBezTo>
                <a:cubicBezTo>
                  <a:pt x="72586" y="136246"/>
                  <a:pt x="72452" y="135845"/>
                  <a:pt x="72319" y="135479"/>
                </a:cubicBezTo>
                <a:lnTo>
                  <a:pt x="72519" y="134845"/>
                </a:lnTo>
                <a:lnTo>
                  <a:pt x="73286" y="136279"/>
                </a:lnTo>
                <a:cubicBezTo>
                  <a:pt x="73620" y="136112"/>
                  <a:pt x="73953" y="135912"/>
                  <a:pt x="74287" y="135712"/>
                </a:cubicBezTo>
                <a:cubicBezTo>
                  <a:pt x="74087" y="135078"/>
                  <a:pt x="73887" y="134444"/>
                  <a:pt x="73686" y="133777"/>
                </a:cubicBezTo>
                <a:lnTo>
                  <a:pt x="73686" y="133777"/>
                </a:lnTo>
                <a:cubicBezTo>
                  <a:pt x="73920" y="134111"/>
                  <a:pt x="74187" y="134411"/>
                  <a:pt x="74420" y="134745"/>
                </a:cubicBezTo>
                <a:cubicBezTo>
                  <a:pt x="74387" y="135045"/>
                  <a:pt x="74354"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6"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7"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2" y="131542"/>
                </a:lnTo>
                <a:cubicBezTo>
                  <a:pt x="80925" y="131442"/>
                  <a:pt x="80958" y="131342"/>
                  <a:pt x="80992" y="131209"/>
                </a:cubicBezTo>
                <a:cubicBezTo>
                  <a:pt x="81392" y="131609"/>
                  <a:pt x="81759" y="131976"/>
                  <a:pt x="82126" y="132343"/>
                </a:cubicBezTo>
                <a:cubicBezTo>
                  <a:pt x="82201" y="132428"/>
                  <a:pt x="82307" y="132465"/>
                  <a:pt x="82415" y="132465"/>
                </a:cubicBezTo>
                <a:cubicBezTo>
                  <a:pt x="82688" y="132465"/>
                  <a:pt x="82979" y="132229"/>
                  <a:pt x="82860" y="131943"/>
                </a:cubicBezTo>
                <a:cubicBezTo>
                  <a:pt x="82459" y="130975"/>
                  <a:pt x="82092" y="129975"/>
                  <a:pt x="81726" y="129007"/>
                </a:cubicBezTo>
                <a:cubicBezTo>
                  <a:pt x="81859" y="128574"/>
                  <a:pt x="82026" y="128107"/>
                  <a:pt x="82159" y="127673"/>
                </a:cubicBezTo>
                <a:cubicBezTo>
                  <a:pt x="82626" y="128073"/>
                  <a:pt x="83093" y="128507"/>
                  <a:pt x="83527" y="128907"/>
                </a:cubicBezTo>
                <a:lnTo>
                  <a:pt x="83260" y="132443"/>
                </a:lnTo>
                <a:cubicBezTo>
                  <a:pt x="83860" y="132109"/>
                  <a:pt x="84494" y="131776"/>
                  <a:pt x="85095" y="131442"/>
                </a:cubicBezTo>
                <a:cubicBezTo>
                  <a:pt x="85161" y="131142"/>
                  <a:pt x="85261" y="130809"/>
                  <a:pt x="85328" y="130508"/>
                </a:cubicBezTo>
                <a:cubicBezTo>
                  <a:pt x="85462" y="130608"/>
                  <a:pt x="85595" y="130708"/>
                  <a:pt x="85695" y="130842"/>
                </a:cubicBezTo>
                <a:cubicBezTo>
                  <a:pt x="85762" y="130909"/>
                  <a:pt x="85862" y="130909"/>
                  <a:pt x="85929" y="130942"/>
                </a:cubicBezTo>
                <a:cubicBezTo>
                  <a:pt x="86095" y="130842"/>
                  <a:pt x="86295" y="130742"/>
                  <a:pt x="86462" y="130608"/>
                </a:cubicBezTo>
                <a:cubicBezTo>
                  <a:pt x="86496" y="130542"/>
                  <a:pt x="86462" y="130408"/>
                  <a:pt x="86396" y="130308"/>
                </a:cubicBezTo>
                <a:cubicBezTo>
                  <a:pt x="86162" y="129941"/>
                  <a:pt x="85895" y="129574"/>
                  <a:pt x="85662" y="129207"/>
                </a:cubicBezTo>
                <a:lnTo>
                  <a:pt x="85762" y="128874"/>
                </a:lnTo>
                <a:cubicBezTo>
                  <a:pt x="86129" y="129207"/>
                  <a:pt x="86496" y="129574"/>
                  <a:pt x="86863" y="129941"/>
                </a:cubicBezTo>
                <a:cubicBezTo>
                  <a:pt x="86863" y="130075"/>
                  <a:pt x="86829" y="130241"/>
                  <a:pt x="86829" y="130375"/>
                </a:cubicBezTo>
                <a:cubicBezTo>
                  <a:pt x="87163" y="130175"/>
                  <a:pt x="87496" y="129941"/>
                  <a:pt x="87863" y="129708"/>
                </a:cubicBezTo>
                <a:cubicBezTo>
                  <a:pt x="88063" y="129574"/>
                  <a:pt x="88264" y="129408"/>
                  <a:pt x="88464" y="129274"/>
                </a:cubicBezTo>
                <a:cubicBezTo>
                  <a:pt x="88530" y="128974"/>
                  <a:pt x="88630" y="128674"/>
                  <a:pt x="88731" y="128373"/>
                </a:cubicBezTo>
                <a:lnTo>
                  <a:pt x="89198" y="128774"/>
                </a:lnTo>
                <a:cubicBezTo>
                  <a:pt x="89531" y="128507"/>
                  <a:pt x="89898" y="128240"/>
                  <a:pt x="90265" y="128007"/>
                </a:cubicBezTo>
                <a:cubicBezTo>
                  <a:pt x="89931" y="127540"/>
                  <a:pt x="89564" y="127073"/>
                  <a:pt x="89231" y="126639"/>
                </a:cubicBezTo>
                <a:cubicBezTo>
                  <a:pt x="89331" y="126339"/>
                  <a:pt x="89398" y="126038"/>
                  <a:pt x="89498" y="125738"/>
                </a:cubicBezTo>
                <a:cubicBezTo>
                  <a:pt x="89898" y="126139"/>
                  <a:pt x="90265" y="126539"/>
                  <a:pt x="90665" y="126939"/>
                </a:cubicBezTo>
                <a:cubicBezTo>
                  <a:pt x="90599" y="127239"/>
                  <a:pt x="90565" y="127540"/>
                  <a:pt x="90498" y="127806"/>
                </a:cubicBezTo>
                <a:cubicBezTo>
                  <a:pt x="91099" y="127406"/>
                  <a:pt x="91666" y="127006"/>
                  <a:pt x="92233" y="126639"/>
                </a:cubicBezTo>
                <a:cubicBezTo>
                  <a:pt x="92467" y="126005"/>
                  <a:pt x="92667" y="125405"/>
                  <a:pt x="92900" y="124771"/>
                </a:cubicBezTo>
                <a:cubicBezTo>
                  <a:pt x="93234" y="125038"/>
                  <a:pt x="93601" y="125305"/>
                  <a:pt x="93934" y="125571"/>
                </a:cubicBezTo>
                <a:cubicBezTo>
                  <a:pt x="94234" y="125405"/>
                  <a:pt x="94535" y="125205"/>
                  <a:pt x="94835" y="125038"/>
                </a:cubicBezTo>
                <a:cubicBezTo>
                  <a:pt x="95135" y="124871"/>
                  <a:pt x="95469" y="124704"/>
                  <a:pt x="95802" y="124504"/>
                </a:cubicBezTo>
                <a:lnTo>
                  <a:pt x="93868" y="122036"/>
                </a:lnTo>
                <a:cubicBezTo>
                  <a:pt x="93934" y="121835"/>
                  <a:pt x="94001" y="121602"/>
                  <a:pt x="94068"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8" y="121335"/>
                  <a:pt x="98804" y="120835"/>
                </a:cubicBezTo>
                <a:cubicBezTo>
                  <a:pt x="99371" y="121202"/>
                  <a:pt x="99939" y="121569"/>
                  <a:pt x="100506" y="121969"/>
                </a:cubicBezTo>
                <a:cubicBezTo>
                  <a:pt x="101073" y="121669"/>
                  <a:pt x="101606" y="121335"/>
                  <a:pt x="102107" y="121002"/>
                </a:cubicBezTo>
                <a:cubicBezTo>
                  <a:pt x="102574" y="120701"/>
                  <a:pt x="103007" y="120434"/>
                  <a:pt x="103441" y="120134"/>
                </a:cubicBezTo>
                <a:cubicBezTo>
                  <a:pt x="103408" y="120101"/>
                  <a:pt x="103374" y="120068"/>
                  <a:pt x="103341" y="120068"/>
                </a:cubicBezTo>
                <a:cubicBezTo>
                  <a:pt x="103374" y="119967"/>
                  <a:pt x="103408" y="119867"/>
                  <a:pt x="103441" y="119767"/>
                </a:cubicBezTo>
                <a:lnTo>
                  <a:pt x="103675" y="119934"/>
                </a:lnTo>
                <a:cubicBezTo>
                  <a:pt x="104041" y="119667"/>
                  <a:pt x="104408" y="119434"/>
                  <a:pt x="104775" y="119167"/>
                </a:cubicBezTo>
                <a:cubicBezTo>
                  <a:pt x="104475" y="118800"/>
                  <a:pt x="104175" y="118466"/>
                  <a:pt x="103875" y="118099"/>
                </a:cubicBezTo>
                <a:cubicBezTo>
                  <a:pt x="103975" y="117799"/>
                  <a:pt x="104041" y="117499"/>
                  <a:pt x="104142" y="117199"/>
                </a:cubicBezTo>
                <a:cubicBezTo>
                  <a:pt x="104675" y="117299"/>
                  <a:pt x="105209" y="117366"/>
                  <a:pt x="105743"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3" y="114730"/>
                  <a:pt x="110313" y="114330"/>
                </a:cubicBezTo>
                <a:lnTo>
                  <a:pt x="111380" y="114864"/>
                </a:lnTo>
                <a:cubicBezTo>
                  <a:pt x="112081" y="114497"/>
                  <a:pt x="112814" y="114163"/>
                  <a:pt x="113482" y="113763"/>
                </a:cubicBezTo>
                <a:cubicBezTo>
                  <a:pt x="113448" y="113596"/>
                  <a:pt x="113348" y="113396"/>
                  <a:pt x="113181" y="113329"/>
                </a:cubicBezTo>
                <a:cubicBezTo>
                  <a:pt x="112414" y="112996"/>
                  <a:pt x="111614" y="112696"/>
                  <a:pt x="110846" y="112395"/>
                </a:cubicBezTo>
                <a:cubicBezTo>
                  <a:pt x="110946" y="111962"/>
                  <a:pt x="111080" y="111561"/>
                  <a:pt x="111180" y="111128"/>
                </a:cubicBezTo>
                <a:cubicBezTo>
                  <a:pt x="112414" y="111561"/>
                  <a:pt x="113648" y="111995"/>
                  <a:pt x="114916" y="112429"/>
                </a:cubicBezTo>
                <a:cubicBezTo>
                  <a:pt x="115183" y="111962"/>
                  <a:pt x="115516" y="111561"/>
                  <a:pt x="115917" y="111161"/>
                </a:cubicBezTo>
                <a:lnTo>
                  <a:pt x="115416" y="110928"/>
                </a:lnTo>
                <a:lnTo>
                  <a:pt x="115950" y="110928"/>
                </a:lnTo>
                <a:cubicBezTo>
                  <a:pt x="116017" y="110961"/>
                  <a:pt x="116050" y="110961"/>
                  <a:pt x="116117" y="110961"/>
                </a:cubicBezTo>
                <a:cubicBezTo>
                  <a:pt x="116417" y="110694"/>
                  <a:pt x="116751" y="110394"/>
                  <a:pt x="117084" y="110094"/>
                </a:cubicBezTo>
                <a:cubicBezTo>
                  <a:pt x="116751" y="110094"/>
                  <a:pt x="116417" y="110060"/>
                  <a:pt x="116050" y="110060"/>
                </a:cubicBezTo>
                <a:cubicBezTo>
                  <a:pt x="114649" y="109660"/>
                  <a:pt x="113215" y="109193"/>
                  <a:pt x="111847" y="108659"/>
                </a:cubicBezTo>
                <a:cubicBezTo>
                  <a:pt x="111947" y="108226"/>
                  <a:pt x="112081" y="107759"/>
                  <a:pt x="112214" y="107325"/>
                </a:cubicBezTo>
                <a:cubicBezTo>
                  <a:pt x="113915" y="108159"/>
                  <a:pt x="115616" y="109026"/>
                  <a:pt x="117318" y="109860"/>
                </a:cubicBezTo>
                <a:cubicBezTo>
                  <a:pt x="117351" y="109860"/>
                  <a:pt x="117384" y="109827"/>
                  <a:pt x="117384" y="109793"/>
                </a:cubicBezTo>
                <a:cubicBezTo>
                  <a:pt x="117685" y="109493"/>
                  <a:pt x="117985" y="109193"/>
                  <a:pt x="118252" y="108859"/>
                </a:cubicBezTo>
                <a:cubicBezTo>
                  <a:pt x="117685" y="108626"/>
                  <a:pt x="117117" y="108359"/>
                  <a:pt x="116550" y="108092"/>
                </a:cubicBezTo>
                <a:lnTo>
                  <a:pt x="116550" y="108092"/>
                </a:lnTo>
                <a:cubicBezTo>
                  <a:pt x="117251" y="108226"/>
                  <a:pt x="117951" y="108292"/>
                  <a:pt x="118619" y="108392"/>
                </a:cubicBezTo>
                <a:cubicBezTo>
                  <a:pt x="118852" y="108092"/>
                  <a:pt x="119052" y="107825"/>
                  <a:pt x="119252" y="107559"/>
                </a:cubicBezTo>
                <a:cubicBezTo>
                  <a:pt x="116951" y="107358"/>
                  <a:pt x="114682" y="106891"/>
                  <a:pt x="112481" y="106224"/>
                </a:cubicBezTo>
                <a:lnTo>
                  <a:pt x="112648" y="105657"/>
                </a:lnTo>
                <a:cubicBezTo>
                  <a:pt x="114949" y="106158"/>
                  <a:pt x="117251" y="106658"/>
                  <a:pt x="119553" y="107158"/>
                </a:cubicBezTo>
                <a:cubicBezTo>
                  <a:pt x="119819" y="106825"/>
                  <a:pt x="120086" y="106458"/>
                  <a:pt x="120353" y="106124"/>
                </a:cubicBezTo>
                <a:cubicBezTo>
                  <a:pt x="120687" y="105724"/>
                  <a:pt x="121120" y="105524"/>
                  <a:pt x="121621" y="105457"/>
                </a:cubicBezTo>
                <a:cubicBezTo>
                  <a:pt x="121754" y="105224"/>
                  <a:pt x="121921" y="105023"/>
                  <a:pt x="122054" y="104823"/>
                </a:cubicBezTo>
                <a:lnTo>
                  <a:pt x="121854" y="104757"/>
                </a:lnTo>
                <a:lnTo>
                  <a:pt x="121921" y="104556"/>
                </a:lnTo>
                <a:cubicBezTo>
                  <a:pt x="121988" y="104590"/>
                  <a:pt x="122054" y="104623"/>
                  <a:pt x="122121" y="104690"/>
                </a:cubicBezTo>
                <a:cubicBezTo>
                  <a:pt x="122288" y="104423"/>
                  <a:pt x="122455" y="104189"/>
                  <a:pt x="122621" y="103956"/>
                </a:cubicBezTo>
                <a:cubicBezTo>
                  <a:pt x="122488" y="103856"/>
                  <a:pt x="122355" y="103756"/>
                  <a:pt x="122188" y="103689"/>
                </a:cubicBezTo>
                <a:cubicBezTo>
                  <a:pt x="122188" y="103656"/>
                  <a:pt x="122221" y="103656"/>
                  <a:pt x="122221" y="103622"/>
                </a:cubicBezTo>
                <a:cubicBezTo>
                  <a:pt x="122388" y="103656"/>
                  <a:pt x="122588" y="103689"/>
                  <a:pt x="122755" y="103722"/>
                </a:cubicBezTo>
                <a:cubicBezTo>
                  <a:pt x="123088" y="103189"/>
                  <a:pt x="123455" y="102622"/>
                  <a:pt x="123756" y="102088"/>
                </a:cubicBezTo>
                <a:lnTo>
                  <a:pt x="122922" y="101321"/>
                </a:lnTo>
                <a:cubicBezTo>
                  <a:pt x="122955" y="101221"/>
                  <a:pt x="122955" y="101154"/>
                  <a:pt x="122988" y="101087"/>
                </a:cubicBezTo>
                <a:cubicBezTo>
                  <a:pt x="123289"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9" y="99486"/>
                </a:cubicBezTo>
                <a:lnTo>
                  <a:pt x="124589" y="100587"/>
                </a:lnTo>
                <a:cubicBezTo>
                  <a:pt x="124690" y="100453"/>
                  <a:pt x="124756" y="100320"/>
                  <a:pt x="124856" y="100187"/>
                </a:cubicBezTo>
                <a:cubicBezTo>
                  <a:pt x="124923" y="100053"/>
                  <a:pt x="124990" y="99920"/>
                  <a:pt x="125056" y="99820"/>
                </a:cubicBezTo>
                <a:lnTo>
                  <a:pt x="123756" y="98519"/>
                </a:lnTo>
                <a:cubicBezTo>
                  <a:pt x="123956" y="97952"/>
                  <a:pt x="124122" y="97385"/>
                  <a:pt x="124289" y="96818"/>
                </a:cubicBezTo>
                <a:cubicBezTo>
                  <a:pt x="124389" y="96818"/>
                  <a:pt x="124523" y="96851"/>
                  <a:pt x="124623" y="96851"/>
                </a:cubicBezTo>
                <a:lnTo>
                  <a:pt x="125490" y="97418"/>
                </a:lnTo>
                <a:cubicBezTo>
                  <a:pt x="125390" y="96417"/>
                  <a:pt x="125323" y="95383"/>
                  <a:pt x="125257" y="94349"/>
                </a:cubicBezTo>
                <a:lnTo>
                  <a:pt x="125090" y="94182"/>
                </a:lnTo>
                <a:lnTo>
                  <a:pt x="125223" y="93749"/>
                </a:lnTo>
                <a:cubicBezTo>
                  <a:pt x="125023" y="90446"/>
                  <a:pt x="124990" y="87077"/>
                  <a:pt x="125290" y="83808"/>
                </a:cubicBezTo>
                <a:lnTo>
                  <a:pt x="125290" y="83808"/>
                </a:lnTo>
                <a:cubicBezTo>
                  <a:pt x="125257" y="84075"/>
                  <a:pt x="125190" y="84342"/>
                  <a:pt x="125157" y="84609"/>
                </a:cubicBezTo>
                <a:cubicBezTo>
                  <a:pt x="124790"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4" y="81707"/>
                </a:cubicBezTo>
                <a:cubicBezTo>
                  <a:pt x="125624" y="81507"/>
                  <a:pt x="125624" y="81306"/>
                  <a:pt x="125624" y="81106"/>
                </a:cubicBezTo>
                <a:cubicBezTo>
                  <a:pt x="125557" y="81040"/>
                  <a:pt x="125490" y="81006"/>
                  <a:pt x="125423" y="80973"/>
                </a:cubicBezTo>
                <a:lnTo>
                  <a:pt x="125657" y="80473"/>
                </a:lnTo>
                <a:cubicBezTo>
                  <a:pt x="125690" y="80172"/>
                  <a:pt x="125724" y="79872"/>
                  <a:pt x="125724"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7"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4" y="70899"/>
                  <a:pt x="125657" y="70399"/>
                  <a:pt x="125690" y="69898"/>
                </a:cubicBezTo>
                <a:cubicBezTo>
                  <a:pt x="125590" y="69798"/>
                  <a:pt x="125523" y="69698"/>
                  <a:pt x="125423" y="69598"/>
                </a:cubicBezTo>
                <a:cubicBezTo>
                  <a:pt x="125457" y="69398"/>
                  <a:pt x="125490" y="69164"/>
                  <a:pt x="125523" y="68964"/>
                </a:cubicBezTo>
                <a:lnTo>
                  <a:pt x="125757" y="69198"/>
                </a:lnTo>
                <a:cubicBezTo>
                  <a:pt x="125824" y="68831"/>
                  <a:pt x="125857" y="68497"/>
                  <a:pt x="125890" y="68130"/>
                </a:cubicBezTo>
                <a:cubicBezTo>
                  <a:pt x="125824" y="68064"/>
                  <a:pt x="125724" y="67997"/>
                  <a:pt x="125657" y="67930"/>
                </a:cubicBezTo>
                <a:lnTo>
                  <a:pt x="125857" y="66696"/>
                </a:lnTo>
                <a:lnTo>
                  <a:pt x="125957" y="66696"/>
                </a:lnTo>
                <a:cubicBezTo>
                  <a:pt x="125857" y="64594"/>
                  <a:pt x="125924" y="62493"/>
                  <a:pt x="126091" y="60325"/>
                </a:cubicBezTo>
                <a:cubicBezTo>
                  <a:pt x="126124" y="59991"/>
                  <a:pt x="126191"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57" y="53853"/>
                  <a:pt x="126357" y="53253"/>
                  <a:pt x="126324" y="52686"/>
                </a:cubicBezTo>
                <a:cubicBezTo>
                  <a:pt x="125624" y="52319"/>
                  <a:pt x="124923" y="51952"/>
                  <a:pt x="124223" y="51552"/>
                </a:cubicBezTo>
                <a:cubicBezTo>
                  <a:pt x="124656" y="51352"/>
                  <a:pt x="125123" y="51118"/>
                  <a:pt x="125590" y="50885"/>
                </a:cubicBezTo>
                <a:cubicBezTo>
                  <a:pt x="125757" y="50818"/>
                  <a:pt x="125824" y="50651"/>
                  <a:pt x="125790" y="50484"/>
                </a:cubicBezTo>
                <a:lnTo>
                  <a:pt x="125790" y="50484"/>
                </a:lnTo>
                <a:cubicBezTo>
                  <a:pt x="125990" y="50618"/>
                  <a:pt x="126157"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3" y="47849"/>
                  <a:pt x="124723" y="48116"/>
                  <a:pt x="125223" y="48416"/>
                </a:cubicBezTo>
                <a:cubicBezTo>
                  <a:pt x="125590" y="48817"/>
                  <a:pt x="125957" y="49183"/>
                  <a:pt x="126324" y="49550"/>
                </a:cubicBezTo>
                <a:cubicBezTo>
                  <a:pt x="126324" y="49050"/>
                  <a:pt x="126291" y="48550"/>
                  <a:pt x="126324" y="48083"/>
                </a:cubicBezTo>
                <a:lnTo>
                  <a:pt x="125757" y="47716"/>
                </a:lnTo>
                <a:cubicBezTo>
                  <a:pt x="125157" y="47115"/>
                  <a:pt x="124523" y="46482"/>
                  <a:pt x="123922" y="45848"/>
                </a:cubicBezTo>
                <a:lnTo>
                  <a:pt x="124022" y="44980"/>
                </a:lnTo>
                <a:cubicBezTo>
                  <a:pt x="124223" y="44814"/>
                  <a:pt x="124389" y="44680"/>
                  <a:pt x="124589" y="44513"/>
                </a:cubicBezTo>
                <a:cubicBezTo>
                  <a:pt x="124956" y="44780"/>
                  <a:pt x="125357" y="45014"/>
                  <a:pt x="125724" y="45281"/>
                </a:cubicBezTo>
                <a:cubicBezTo>
                  <a:pt x="125957" y="45447"/>
                  <a:pt x="126157" y="45648"/>
                  <a:pt x="126391" y="45814"/>
                </a:cubicBezTo>
                <a:cubicBezTo>
                  <a:pt x="126291" y="45381"/>
                  <a:pt x="126224" y="44914"/>
                  <a:pt x="126157" y="44447"/>
                </a:cubicBezTo>
                <a:cubicBezTo>
                  <a:pt x="125890" y="44247"/>
                  <a:pt x="125657" y="44046"/>
                  <a:pt x="125390" y="43846"/>
                </a:cubicBezTo>
                <a:cubicBezTo>
                  <a:pt x="125457" y="43813"/>
                  <a:pt x="125490" y="43780"/>
                  <a:pt x="125557" y="43713"/>
                </a:cubicBezTo>
                <a:cubicBezTo>
                  <a:pt x="125690" y="43613"/>
                  <a:pt x="125724"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6" y="37542"/>
                </a:cubicBezTo>
                <a:cubicBezTo>
                  <a:pt x="123389" y="36241"/>
                  <a:pt x="123188" y="34907"/>
                  <a:pt x="122855" y="33606"/>
                </a:cubicBezTo>
                <a:cubicBezTo>
                  <a:pt x="122788" y="33305"/>
                  <a:pt x="122788" y="33039"/>
                  <a:pt x="122788" y="32772"/>
                </a:cubicBezTo>
                <a:cubicBezTo>
                  <a:pt x="122721" y="32705"/>
                  <a:pt x="122621" y="32605"/>
                  <a:pt x="122555" y="32538"/>
                </a:cubicBezTo>
                <a:lnTo>
                  <a:pt x="122555" y="32538"/>
                </a:lnTo>
                <a:cubicBezTo>
                  <a:pt x="122621" y="33839"/>
                  <a:pt x="122721" y="35140"/>
                  <a:pt x="122822" y="36441"/>
                </a:cubicBezTo>
                <a:cubicBezTo>
                  <a:pt x="122555" y="36908"/>
                  <a:pt x="122321" y="37342"/>
                  <a:pt x="122088" y="37809"/>
                </a:cubicBezTo>
                <a:lnTo>
                  <a:pt x="121387" y="35974"/>
                </a:lnTo>
                <a:cubicBezTo>
                  <a:pt x="121721" y="35574"/>
                  <a:pt x="122054" y="35207"/>
                  <a:pt x="122355" y="34840"/>
                </a:cubicBezTo>
                <a:cubicBezTo>
                  <a:pt x="122590" y="34575"/>
                  <a:pt x="122436" y="34077"/>
                  <a:pt x="122099" y="34077"/>
                </a:cubicBezTo>
                <a:cubicBezTo>
                  <a:pt x="122054" y="34077"/>
                  <a:pt x="122006" y="34086"/>
                  <a:pt x="121954" y="34106"/>
                </a:cubicBezTo>
                <a:cubicBezTo>
                  <a:pt x="121654" y="34206"/>
                  <a:pt x="121354" y="34306"/>
                  <a:pt x="121054" y="34406"/>
                </a:cubicBezTo>
                <a:cubicBezTo>
                  <a:pt x="121254" y="33672"/>
                  <a:pt x="121454" y="32905"/>
                  <a:pt x="121621" y="32171"/>
                </a:cubicBezTo>
                <a:cubicBezTo>
                  <a:pt x="121721" y="32105"/>
                  <a:pt x="121821" y="32038"/>
                  <a:pt x="121921" y="31938"/>
                </a:cubicBezTo>
                <a:cubicBezTo>
                  <a:pt x="121587" y="31638"/>
                  <a:pt x="121287" y="31304"/>
                  <a:pt x="120987" y="30937"/>
                </a:cubicBezTo>
                <a:cubicBezTo>
                  <a:pt x="120787" y="30670"/>
                  <a:pt x="120587" y="30403"/>
                  <a:pt x="120420" y="30136"/>
                </a:cubicBezTo>
                <a:cubicBezTo>
                  <a:pt x="120220" y="30503"/>
                  <a:pt x="119986" y="30870"/>
                  <a:pt x="119753" y="31237"/>
                </a:cubicBezTo>
                <a:lnTo>
                  <a:pt x="119653" y="31237"/>
                </a:lnTo>
                <a:lnTo>
                  <a:pt x="119119" y="29803"/>
                </a:lnTo>
                <a:cubicBezTo>
                  <a:pt x="119252" y="29403"/>
                  <a:pt x="119386" y="29002"/>
                  <a:pt x="119519" y="28602"/>
                </a:cubicBezTo>
                <a:cubicBezTo>
                  <a:pt x="118452" y="27768"/>
                  <a:pt x="117451" y="26834"/>
                  <a:pt x="116450" y="25967"/>
                </a:cubicBezTo>
                <a:lnTo>
                  <a:pt x="116450" y="25967"/>
                </a:lnTo>
                <a:cubicBezTo>
                  <a:pt x="116617" y="27234"/>
                  <a:pt x="116751"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7" y="25433"/>
                  <a:pt x="115450" y="25133"/>
                  <a:pt x="115116" y="24833"/>
                </a:cubicBezTo>
                <a:lnTo>
                  <a:pt x="114015" y="27001"/>
                </a:lnTo>
                <a:cubicBezTo>
                  <a:pt x="113982" y="26901"/>
                  <a:pt x="113949" y="26801"/>
                  <a:pt x="113949" y="26701"/>
                </a:cubicBezTo>
                <a:cubicBezTo>
                  <a:pt x="113904" y="26492"/>
                  <a:pt x="113712" y="26396"/>
                  <a:pt x="113520" y="26396"/>
                </a:cubicBezTo>
                <a:cubicBezTo>
                  <a:pt x="113283" y="26396"/>
                  <a:pt x="113044" y="26543"/>
                  <a:pt x="113081" y="26801"/>
                </a:cubicBezTo>
                <a:cubicBezTo>
                  <a:pt x="113148" y="27368"/>
                  <a:pt x="113215"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3" y="24666"/>
                  <a:pt x="110179" y="23865"/>
                </a:cubicBezTo>
                <a:cubicBezTo>
                  <a:pt x="110346" y="23198"/>
                  <a:pt x="110513" y="22564"/>
                  <a:pt x="110680" y="21931"/>
                </a:cubicBezTo>
                <a:cubicBezTo>
                  <a:pt x="110379" y="21697"/>
                  <a:pt x="110112" y="21497"/>
                  <a:pt x="109779" y="21297"/>
                </a:cubicBezTo>
                <a:cubicBezTo>
                  <a:pt x="109712" y="21430"/>
                  <a:pt x="109645" y="21564"/>
                  <a:pt x="109545" y="21697"/>
                </a:cubicBezTo>
                <a:cubicBezTo>
                  <a:pt x="109473" y="21528"/>
                  <a:pt x="109334" y="21455"/>
                  <a:pt x="109192" y="21455"/>
                </a:cubicBezTo>
                <a:cubicBezTo>
                  <a:pt x="108942" y="21455"/>
                  <a:pt x="108681" y="21679"/>
                  <a:pt x="108745" y="21997"/>
                </a:cubicBezTo>
                <a:cubicBezTo>
                  <a:pt x="108778" y="22331"/>
                  <a:pt x="108812" y="22664"/>
                  <a:pt x="108878" y="22965"/>
                </a:cubicBezTo>
                <a:cubicBezTo>
                  <a:pt x="108745" y="23232"/>
                  <a:pt x="108611" y="23465"/>
                  <a:pt x="108445" y="23732"/>
                </a:cubicBezTo>
                <a:cubicBezTo>
                  <a:pt x="108311" y="23065"/>
                  <a:pt x="108178" y="22398"/>
                  <a:pt x="108011" y="21730"/>
                </a:cubicBezTo>
                <a:lnTo>
                  <a:pt x="108445" y="20396"/>
                </a:lnTo>
                <a:cubicBezTo>
                  <a:pt x="108011" y="20096"/>
                  <a:pt x="107544" y="19829"/>
                  <a:pt x="107110" y="19562"/>
                </a:cubicBezTo>
                <a:cubicBezTo>
                  <a:pt x="106843" y="20096"/>
                  <a:pt x="106577" y="20630"/>
                  <a:pt x="106310" y="21163"/>
                </a:cubicBezTo>
                <a:cubicBezTo>
                  <a:pt x="106276" y="21063"/>
                  <a:pt x="106210" y="20930"/>
                  <a:pt x="106176" y="20830"/>
                </a:cubicBezTo>
                <a:cubicBezTo>
                  <a:pt x="106109" y="20602"/>
                  <a:pt x="105946" y="20504"/>
                  <a:pt x="105781" y="20504"/>
                </a:cubicBezTo>
                <a:cubicBezTo>
                  <a:pt x="105534" y="20504"/>
                  <a:pt x="105282" y="20724"/>
                  <a:pt x="105342" y="21063"/>
                </a:cubicBezTo>
                <a:cubicBezTo>
                  <a:pt x="105442" y="21564"/>
                  <a:pt x="105509" y="22064"/>
                  <a:pt x="105609" y="22598"/>
                </a:cubicBezTo>
                <a:cubicBezTo>
                  <a:pt x="105476" y="22865"/>
                  <a:pt x="105342" y="23131"/>
                  <a:pt x="105209" y="23398"/>
                </a:cubicBezTo>
                <a:cubicBezTo>
                  <a:pt x="105076" y="23031"/>
                  <a:pt x="104975" y="22664"/>
                  <a:pt x="104875" y="22264"/>
                </a:cubicBezTo>
                <a:cubicBezTo>
                  <a:pt x="104824" y="22060"/>
                  <a:pt x="104657" y="21973"/>
                  <a:pt x="104491" y="21973"/>
                </a:cubicBezTo>
                <a:cubicBezTo>
                  <a:pt x="104440" y="21973"/>
                  <a:pt x="104389" y="21982"/>
                  <a:pt x="104342" y="21997"/>
                </a:cubicBezTo>
                <a:cubicBezTo>
                  <a:pt x="104609" y="20796"/>
                  <a:pt x="104842" y="19629"/>
                  <a:pt x="105109" y="18428"/>
                </a:cubicBezTo>
                <a:cubicBezTo>
                  <a:pt x="104742" y="18228"/>
                  <a:pt x="104342" y="17994"/>
                  <a:pt x="103941" y="17794"/>
                </a:cubicBezTo>
                <a:cubicBezTo>
                  <a:pt x="103875" y="17961"/>
                  <a:pt x="103775" y="18128"/>
                  <a:pt x="103708" y="18295"/>
                </a:cubicBezTo>
                <a:cubicBezTo>
                  <a:pt x="103642"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40" y="17794"/>
                  <a:pt x="101106" y="18361"/>
                </a:cubicBezTo>
                <a:cubicBezTo>
                  <a:pt x="100906" y="17894"/>
                  <a:pt x="100706" y="17427"/>
                  <a:pt x="100506" y="16960"/>
                </a:cubicBezTo>
                <a:cubicBezTo>
                  <a:pt x="100506"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1" y="12524"/>
                </a:cubicBezTo>
                <a:lnTo>
                  <a:pt x="93501" y="12524"/>
                </a:lnTo>
                <a:cubicBezTo>
                  <a:pt x="93667" y="13291"/>
                  <a:pt x="93801" y="14058"/>
                  <a:pt x="93934" y="14859"/>
                </a:cubicBezTo>
                <a:cubicBezTo>
                  <a:pt x="93801" y="15159"/>
                  <a:pt x="93634" y="15493"/>
                  <a:pt x="93467" y="15826"/>
                </a:cubicBezTo>
                <a:cubicBezTo>
                  <a:pt x="93434" y="14692"/>
                  <a:pt x="93401" y="13558"/>
                  <a:pt x="93367" y="12424"/>
                </a:cubicBezTo>
                <a:cubicBezTo>
                  <a:pt x="93000" y="12224"/>
                  <a:pt x="92667" y="11990"/>
                  <a:pt x="92333" y="11757"/>
                </a:cubicBezTo>
                <a:lnTo>
                  <a:pt x="92133" y="11623"/>
                </a:lnTo>
                <a:cubicBezTo>
                  <a:pt x="91866" y="11423"/>
                  <a:pt x="91633" y="11256"/>
                  <a:pt x="91399" y="11090"/>
                </a:cubicBezTo>
                <a:cubicBezTo>
                  <a:pt x="91099" y="11690"/>
                  <a:pt x="90799" y="12290"/>
                  <a:pt x="90498" y="12891"/>
                </a:cubicBezTo>
                <a:cubicBezTo>
                  <a:pt x="90498" y="12891"/>
                  <a:pt x="90465" y="12891"/>
                  <a:pt x="90465" y="12857"/>
                </a:cubicBezTo>
                <a:cubicBezTo>
                  <a:pt x="90065" y="11723"/>
                  <a:pt x="89698" y="10589"/>
                  <a:pt x="89331" y="9455"/>
                </a:cubicBezTo>
                <a:cubicBezTo>
                  <a:pt x="89131" y="9288"/>
                  <a:pt x="88931" y="9155"/>
                  <a:pt x="88731" y="8988"/>
                </a:cubicBezTo>
                <a:cubicBezTo>
                  <a:pt x="88664" y="8988"/>
                  <a:pt x="88630" y="9021"/>
                  <a:pt x="88564" y="9021"/>
                </a:cubicBezTo>
                <a:cubicBezTo>
                  <a:pt x="88430" y="9038"/>
                  <a:pt x="88289" y="9046"/>
                  <a:pt x="88143" y="9046"/>
                </a:cubicBezTo>
                <a:cubicBezTo>
                  <a:pt x="87997" y="9046"/>
                  <a:pt x="87847" y="9038"/>
                  <a:pt x="87696" y="9021"/>
                </a:cubicBezTo>
                <a:cubicBezTo>
                  <a:pt x="87463" y="9488"/>
                  <a:pt x="87263" y="9989"/>
                  <a:pt x="87029" y="10489"/>
                </a:cubicBezTo>
                <a:cubicBezTo>
                  <a:pt x="86963" y="10256"/>
                  <a:pt x="86896" y="10022"/>
                  <a:pt x="86796" y="9755"/>
                </a:cubicBezTo>
                <a:lnTo>
                  <a:pt x="86796" y="9588"/>
                </a:lnTo>
                <a:cubicBezTo>
                  <a:pt x="86796" y="9422"/>
                  <a:pt x="86729" y="9322"/>
                  <a:pt x="86629" y="9255"/>
                </a:cubicBezTo>
                <a:cubicBezTo>
                  <a:pt x="86596" y="9088"/>
                  <a:pt x="86529" y="8955"/>
                  <a:pt x="86496" y="8821"/>
                </a:cubicBezTo>
                <a:cubicBezTo>
                  <a:pt x="86195" y="8721"/>
                  <a:pt x="85895" y="8654"/>
                  <a:pt x="85628" y="8554"/>
                </a:cubicBezTo>
                <a:cubicBezTo>
                  <a:pt x="85562" y="8621"/>
                  <a:pt x="85562" y="8721"/>
                  <a:pt x="85562" y="8821"/>
                </a:cubicBezTo>
                <a:cubicBezTo>
                  <a:pt x="85628" y="9188"/>
                  <a:pt x="85695" y="9522"/>
                  <a:pt x="85762" y="9889"/>
                </a:cubicBezTo>
                <a:cubicBezTo>
                  <a:pt x="85428" y="10723"/>
                  <a:pt x="85095" y="11557"/>
                  <a:pt x="84761" y="12390"/>
                </a:cubicBezTo>
                <a:cubicBezTo>
                  <a:pt x="84761" y="12357"/>
                  <a:pt x="84761" y="12324"/>
                  <a:pt x="84728" y="12290"/>
                </a:cubicBezTo>
                <a:cubicBezTo>
                  <a:pt x="84961" y="11023"/>
                  <a:pt x="85161" y="9755"/>
                  <a:pt x="85395" y="8454"/>
                </a:cubicBezTo>
                <a:cubicBezTo>
                  <a:pt x="85095" y="8354"/>
                  <a:pt x="84828" y="8254"/>
                  <a:pt x="84561" y="8121"/>
                </a:cubicBezTo>
                <a:cubicBezTo>
                  <a:pt x="84427" y="8955"/>
                  <a:pt x="84261" y="9789"/>
                  <a:pt x="84127" y="10623"/>
                </a:cubicBezTo>
                <a:cubicBezTo>
                  <a:pt x="83960" y="10122"/>
                  <a:pt x="83794" y="9655"/>
                  <a:pt x="83627" y="9188"/>
                </a:cubicBezTo>
                <a:lnTo>
                  <a:pt x="84194" y="7987"/>
                </a:lnTo>
                <a:cubicBezTo>
                  <a:pt x="83927" y="7854"/>
                  <a:pt x="83660" y="7720"/>
                  <a:pt x="83427" y="7620"/>
                </a:cubicBezTo>
                <a:cubicBezTo>
                  <a:pt x="83360" y="7754"/>
                  <a:pt x="83293" y="7887"/>
                  <a:pt x="83193" y="8021"/>
                </a:cubicBezTo>
                <a:cubicBezTo>
                  <a:pt x="83160" y="7921"/>
                  <a:pt x="83127" y="7854"/>
                  <a:pt x="83093" y="7754"/>
                </a:cubicBezTo>
                <a:cubicBezTo>
                  <a:pt x="83093" y="7720"/>
                  <a:pt x="83093" y="7720"/>
                  <a:pt x="83127" y="7720"/>
                </a:cubicBezTo>
                <a:cubicBezTo>
                  <a:pt x="83127" y="7587"/>
                  <a:pt x="83060" y="7487"/>
                  <a:pt x="82993" y="7420"/>
                </a:cubicBezTo>
                <a:cubicBezTo>
                  <a:pt x="82993" y="7420"/>
                  <a:pt x="82993" y="7387"/>
                  <a:pt x="82993" y="7387"/>
                </a:cubicBezTo>
                <a:cubicBezTo>
                  <a:pt x="82893" y="7354"/>
                  <a:pt x="82826" y="7320"/>
                  <a:pt x="82760"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9" y="8054"/>
                  <a:pt x="81225" y="7354"/>
                  <a:pt x="80992" y="6653"/>
                </a:cubicBezTo>
                <a:cubicBezTo>
                  <a:pt x="80992" y="6553"/>
                  <a:pt x="80992" y="6420"/>
                  <a:pt x="81025" y="6319"/>
                </a:cubicBezTo>
                <a:cubicBezTo>
                  <a:pt x="80525" y="5986"/>
                  <a:pt x="80058"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4" y="4451"/>
                </a:cubicBezTo>
                <a:cubicBezTo>
                  <a:pt x="78857" y="4218"/>
                  <a:pt x="78690" y="3951"/>
                  <a:pt x="78557" y="3684"/>
                </a:cubicBezTo>
                <a:cubicBezTo>
                  <a:pt x="78523" y="3684"/>
                  <a:pt x="78490" y="3718"/>
                  <a:pt x="78423" y="3718"/>
                </a:cubicBezTo>
                <a:cubicBezTo>
                  <a:pt x="78256" y="4018"/>
                  <a:pt x="78056" y="4285"/>
                  <a:pt x="77889" y="4552"/>
                </a:cubicBezTo>
                <a:lnTo>
                  <a:pt x="77623" y="3884"/>
                </a:lnTo>
                <a:cubicBezTo>
                  <a:pt x="77422" y="3884"/>
                  <a:pt x="77222" y="3851"/>
                  <a:pt x="77022" y="3751"/>
                </a:cubicBezTo>
                <a:cubicBezTo>
                  <a:pt x="76889" y="3718"/>
                  <a:pt x="76755" y="3684"/>
                  <a:pt x="76622" y="3651"/>
                </a:cubicBezTo>
                <a:lnTo>
                  <a:pt x="76622" y="3651"/>
                </a:lnTo>
                <a:cubicBezTo>
                  <a:pt x="76789" y="4318"/>
                  <a:pt x="76955" y="5019"/>
                  <a:pt x="77122" y="5719"/>
                </a:cubicBezTo>
                <a:cubicBezTo>
                  <a:pt x="77022" y="5852"/>
                  <a:pt x="76955" y="5986"/>
                  <a:pt x="76855" y="6119"/>
                </a:cubicBezTo>
                <a:lnTo>
                  <a:pt x="75955" y="3451"/>
                </a:lnTo>
                <a:cubicBezTo>
                  <a:pt x="75588" y="3351"/>
                  <a:pt x="75187" y="3251"/>
                  <a:pt x="74821" y="3150"/>
                </a:cubicBezTo>
                <a:lnTo>
                  <a:pt x="74821" y="3150"/>
                </a:lnTo>
                <a:lnTo>
                  <a:pt x="75588" y="6253"/>
                </a:lnTo>
                <a:cubicBezTo>
                  <a:pt x="75321" y="6853"/>
                  <a:pt x="75021" y="7454"/>
                  <a:pt x="74754" y="8054"/>
                </a:cubicBezTo>
                <a:cubicBezTo>
                  <a:pt x="74454" y="7220"/>
                  <a:pt x="74120" y="6420"/>
                  <a:pt x="73786" y="5586"/>
                </a:cubicBezTo>
                <a:lnTo>
                  <a:pt x="74420" y="3017"/>
                </a:lnTo>
                <a:lnTo>
                  <a:pt x="74320" y="3017"/>
                </a:lnTo>
                <a:cubicBezTo>
                  <a:pt x="74120" y="2950"/>
                  <a:pt x="73853" y="2817"/>
                  <a:pt x="73586" y="2717"/>
                </a:cubicBezTo>
                <a:cubicBezTo>
                  <a:pt x="73420"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9" y="5085"/>
                </a:cubicBezTo>
                <a:cubicBezTo>
                  <a:pt x="72519" y="4285"/>
                  <a:pt x="73019" y="3484"/>
                  <a:pt x="73520" y="2683"/>
                </a:cubicBezTo>
                <a:cubicBezTo>
                  <a:pt x="73253" y="2550"/>
                  <a:pt x="72953" y="2450"/>
                  <a:pt x="72686" y="2383"/>
                </a:cubicBezTo>
                <a:lnTo>
                  <a:pt x="71918" y="3584"/>
                </a:lnTo>
                <a:cubicBezTo>
                  <a:pt x="71885" y="3184"/>
                  <a:pt x="71885" y="2784"/>
                  <a:pt x="71852" y="2350"/>
                </a:cubicBezTo>
                <a:cubicBezTo>
                  <a:pt x="71707" y="2372"/>
                  <a:pt x="71566" y="2383"/>
                  <a:pt x="71429" y="2383"/>
                </a:cubicBezTo>
                <a:cubicBezTo>
                  <a:pt x="71155" y="2383"/>
                  <a:pt x="70896" y="2339"/>
                  <a:pt x="70651" y="2250"/>
                </a:cubicBezTo>
                <a:cubicBezTo>
                  <a:pt x="70484" y="2717"/>
                  <a:pt x="70284" y="3150"/>
                  <a:pt x="70117" y="3618"/>
                </a:cubicBezTo>
                <a:cubicBezTo>
                  <a:pt x="69850" y="2950"/>
                  <a:pt x="69550" y="2250"/>
                  <a:pt x="69283" y="1549"/>
                </a:cubicBezTo>
                <a:cubicBezTo>
                  <a:pt x="69202" y="1345"/>
                  <a:pt x="69020" y="1252"/>
                  <a:pt x="68844" y="1252"/>
                </a:cubicBezTo>
                <a:cubicBezTo>
                  <a:pt x="68591" y="1252"/>
                  <a:pt x="68351" y="1447"/>
                  <a:pt x="68449" y="1783"/>
                </a:cubicBezTo>
                <a:cubicBezTo>
                  <a:pt x="68750"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2" y="15"/>
                  <a:pt x="66681" y="0"/>
                  <a:pt x="66471" y="0"/>
                </a:cubicBezTo>
                <a:close/>
              </a:path>
            </a:pathLst>
          </a:custGeom>
          <a:solidFill>
            <a:schemeClr val="accent2"/>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41;p29">
            <a:extLst>
              <a:ext uri="{FF2B5EF4-FFF2-40B4-BE49-F238E27FC236}">
                <a16:creationId xmlns:a16="http://schemas.microsoft.com/office/drawing/2014/main" id="{FA8626B7-2667-5878-18EA-CB489C209872}"/>
              </a:ext>
            </a:extLst>
          </p:cNvPr>
          <p:cNvSpPr/>
          <p:nvPr/>
        </p:nvSpPr>
        <p:spPr>
          <a:xfrm>
            <a:off x="4809988" y="4229807"/>
            <a:ext cx="2269746" cy="2350113"/>
          </a:xfrm>
          <a:custGeom>
            <a:avLst/>
            <a:gdLst/>
            <a:ahLst/>
            <a:cxnLst/>
            <a:rect l="l" t="t" r="r" b="b"/>
            <a:pathLst>
              <a:path w="128359" h="140215" extrusionOk="0">
                <a:moveTo>
                  <a:pt x="64315" y="1325"/>
                </a:moveTo>
                <a:cubicBezTo>
                  <a:pt x="71321" y="1325"/>
                  <a:pt x="78044" y="5117"/>
                  <a:pt x="84160" y="8128"/>
                </a:cubicBezTo>
                <a:cubicBezTo>
                  <a:pt x="90932" y="11464"/>
                  <a:pt x="97603" y="15033"/>
                  <a:pt x="104141" y="18803"/>
                </a:cubicBezTo>
                <a:cubicBezTo>
                  <a:pt x="109645" y="22005"/>
                  <a:pt x="115516" y="25207"/>
                  <a:pt x="119953" y="29877"/>
                </a:cubicBezTo>
                <a:cubicBezTo>
                  <a:pt x="125190" y="35381"/>
                  <a:pt x="126024" y="42086"/>
                  <a:pt x="125924" y="49391"/>
                </a:cubicBezTo>
                <a:cubicBezTo>
                  <a:pt x="125823" y="57030"/>
                  <a:pt x="125657"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4" y="119908"/>
                  <a:pt x="96369" y="123544"/>
                </a:cubicBezTo>
                <a:cubicBezTo>
                  <a:pt x="90031" y="127280"/>
                  <a:pt x="83760" y="131216"/>
                  <a:pt x="77255" y="134686"/>
                </a:cubicBezTo>
                <a:cubicBezTo>
                  <a:pt x="72642" y="137133"/>
                  <a:pt x="67846" y="138867"/>
                  <a:pt x="62867" y="138867"/>
                </a:cubicBezTo>
                <a:cubicBezTo>
                  <a:pt x="60790" y="138867"/>
                  <a:pt x="58681" y="138565"/>
                  <a:pt x="56541" y="137888"/>
                </a:cubicBezTo>
                <a:cubicBezTo>
                  <a:pt x="49936" y="135786"/>
                  <a:pt x="44432" y="131283"/>
                  <a:pt x="38695" y="127580"/>
                </a:cubicBezTo>
                <a:cubicBezTo>
                  <a:pt x="32890" y="123811"/>
                  <a:pt x="26853" y="120409"/>
                  <a:pt x="20949" y="116873"/>
                </a:cubicBezTo>
                <a:cubicBezTo>
                  <a:pt x="18046" y="115138"/>
                  <a:pt x="15144" y="113370"/>
                  <a:pt x="12342" y="111502"/>
                </a:cubicBezTo>
                <a:cubicBezTo>
                  <a:pt x="5704" y="106966"/>
                  <a:pt x="2002" y="100094"/>
                  <a:pt x="2302" y="92055"/>
                </a:cubicBezTo>
                <a:cubicBezTo>
                  <a:pt x="2736" y="79179"/>
                  <a:pt x="2569" y="66237"/>
                  <a:pt x="2769" y="53327"/>
                </a:cubicBezTo>
                <a:cubicBezTo>
                  <a:pt x="2869" y="46356"/>
                  <a:pt x="2802" y="39050"/>
                  <a:pt x="6972" y="33113"/>
                </a:cubicBezTo>
                <a:cubicBezTo>
                  <a:pt x="10608" y="27909"/>
                  <a:pt x="16279" y="24607"/>
                  <a:pt x="21716" y="21605"/>
                </a:cubicBezTo>
                <a:cubicBezTo>
                  <a:pt x="28320" y="18002"/>
                  <a:pt x="34959" y="14433"/>
                  <a:pt x="41597" y="10864"/>
                </a:cubicBezTo>
                <a:cubicBezTo>
                  <a:pt x="44999" y="9029"/>
                  <a:pt x="48401" y="7161"/>
                  <a:pt x="51837" y="5326"/>
                </a:cubicBezTo>
                <a:cubicBezTo>
                  <a:pt x="55240" y="3492"/>
                  <a:pt x="58842" y="1724"/>
                  <a:pt x="62745" y="1390"/>
                </a:cubicBezTo>
                <a:cubicBezTo>
                  <a:pt x="63270" y="1346"/>
                  <a:pt x="63793" y="1325"/>
                  <a:pt x="64315"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4" y="27409"/>
                  <a:pt x="2168" y="41486"/>
                </a:cubicBezTo>
                <a:cubicBezTo>
                  <a:pt x="901" y="48691"/>
                  <a:pt x="1401" y="56329"/>
                  <a:pt x="1301" y="63635"/>
                </a:cubicBezTo>
                <a:cubicBezTo>
                  <a:pt x="1234" y="70206"/>
                  <a:pt x="1168" y="76777"/>
                  <a:pt x="1101" y="83349"/>
                </a:cubicBezTo>
                <a:cubicBezTo>
                  <a:pt x="968"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9"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4" y="140214"/>
                  <a:pt x="66870" y="140017"/>
                  <a:pt x="68616" y="139589"/>
                </a:cubicBezTo>
                <a:cubicBezTo>
                  <a:pt x="75821" y="137854"/>
                  <a:pt x="82192" y="133418"/>
                  <a:pt x="88497" y="129715"/>
                </a:cubicBezTo>
                <a:cubicBezTo>
                  <a:pt x="95702" y="125479"/>
                  <a:pt x="102874" y="121276"/>
                  <a:pt x="110079" y="117040"/>
                </a:cubicBezTo>
                <a:cubicBezTo>
                  <a:pt x="115283" y="113971"/>
                  <a:pt x="120953" y="110668"/>
                  <a:pt x="123955" y="105198"/>
                </a:cubicBezTo>
                <a:cubicBezTo>
                  <a:pt x="127491" y="98860"/>
                  <a:pt x="126524" y="90554"/>
                  <a:pt x="126624" y="83582"/>
                </a:cubicBezTo>
                <a:cubicBezTo>
                  <a:pt x="126791" y="75176"/>
                  <a:pt x="126924" y="66804"/>
                  <a:pt x="127091" y="58398"/>
                </a:cubicBezTo>
                <a:cubicBezTo>
                  <a:pt x="127224" y="51059"/>
                  <a:pt x="128359" y="42686"/>
                  <a:pt x="125457" y="35715"/>
                </a:cubicBezTo>
                <a:cubicBezTo>
                  <a:pt x="123122" y="30177"/>
                  <a:pt x="118385" y="26208"/>
                  <a:pt x="113481" y="22939"/>
                </a:cubicBezTo>
                <a:cubicBezTo>
                  <a:pt x="107077" y="18669"/>
                  <a:pt x="100239" y="14967"/>
                  <a:pt x="93434" y="11364"/>
                </a:cubicBezTo>
                <a:cubicBezTo>
                  <a:pt x="86629" y="7761"/>
                  <a:pt x="79624" y="3825"/>
                  <a:pt x="72285" y="1423"/>
                </a:cubicBezTo>
                <a:cubicBezTo>
                  <a:pt x="69707" y="573"/>
                  <a:pt x="67008" y="1"/>
                  <a:pt x="64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42;p29">
            <a:extLst>
              <a:ext uri="{FF2B5EF4-FFF2-40B4-BE49-F238E27FC236}">
                <a16:creationId xmlns:a16="http://schemas.microsoft.com/office/drawing/2014/main" id="{24F74572-3C20-55E5-0697-630793CBFCB0}"/>
              </a:ext>
            </a:extLst>
          </p:cNvPr>
          <p:cNvSpPr/>
          <p:nvPr/>
        </p:nvSpPr>
        <p:spPr>
          <a:xfrm>
            <a:off x="5049261" y="4390162"/>
            <a:ext cx="1860991" cy="1943830"/>
          </a:xfrm>
          <a:custGeom>
            <a:avLst/>
            <a:gdLst/>
            <a:ahLst/>
            <a:cxnLst/>
            <a:rect l="l" t="t" r="r" b="b"/>
            <a:pathLst>
              <a:path w="105243" h="115975" extrusionOk="0">
                <a:moveTo>
                  <a:pt x="51011" y="1469"/>
                </a:moveTo>
                <a:cubicBezTo>
                  <a:pt x="56111" y="1469"/>
                  <a:pt x="60902" y="4640"/>
                  <a:pt x="65581" y="7041"/>
                </a:cubicBezTo>
                <a:cubicBezTo>
                  <a:pt x="71819" y="10244"/>
                  <a:pt x="78090" y="13446"/>
                  <a:pt x="84327" y="16648"/>
                </a:cubicBezTo>
                <a:cubicBezTo>
                  <a:pt x="89264" y="19183"/>
                  <a:pt x="94868" y="21418"/>
                  <a:pt x="98771" y="25488"/>
                </a:cubicBezTo>
                <a:cubicBezTo>
                  <a:pt x="103441" y="30325"/>
                  <a:pt x="103208" y="37063"/>
                  <a:pt x="103174" y="43367"/>
                </a:cubicBezTo>
                <a:cubicBezTo>
                  <a:pt x="103141" y="50306"/>
                  <a:pt x="103108"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8" y="110249"/>
                  <a:pt x="60310" y="114085"/>
                  <a:pt x="53839" y="114618"/>
                </a:cubicBezTo>
                <a:cubicBezTo>
                  <a:pt x="53336" y="114659"/>
                  <a:pt x="52836" y="114678"/>
                  <a:pt x="52341" y="114678"/>
                </a:cubicBezTo>
                <a:cubicBezTo>
                  <a:pt x="47090" y="114678"/>
                  <a:pt x="42278" y="112494"/>
                  <a:pt x="37828" y="109782"/>
                </a:cubicBezTo>
                <a:cubicBezTo>
                  <a:pt x="32857" y="106746"/>
                  <a:pt x="28221" y="103244"/>
                  <a:pt x="23084" y="100475"/>
                </a:cubicBezTo>
                <a:cubicBezTo>
                  <a:pt x="18314"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9"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5"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8" y="42934"/>
                </a:cubicBezTo>
                <a:cubicBezTo>
                  <a:pt x="501" y="51473"/>
                  <a:pt x="1"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6" y="100975"/>
                  <a:pt x="26586" y="103911"/>
                  <a:pt x="31857" y="107447"/>
                </a:cubicBezTo>
                <a:cubicBezTo>
                  <a:pt x="36660" y="110682"/>
                  <a:pt x="41597" y="114118"/>
                  <a:pt x="47334" y="115452"/>
                </a:cubicBezTo>
                <a:cubicBezTo>
                  <a:pt x="48893" y="115808"/>
                  <a:pt x="50437" y="115974"/>
                  <a:pt x="51963"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5" y="90434"/>
                </a:cubicBezTo>
                <a:cubicBezTo>
                  <a:pt x="103441" y="86498"/>
                  <a:pt x="104242" y="80828"/>
                  <a:pt x="104342" y="75123"/>
                </a:cubicBezTo>
                <a:cubicBezTo>
                  <a:pt x="104442" y="67718"/>
                  <a:pt x="104408" y="60313"/>
                  <a:pt x="104442" y="52908"/>
                </a:cubicBezTo>
                <a:cubicBezTo>
                  <a:pt x="104475" y="46303"/>
                  <a:pt x="105242" y="39198"/>
                  <a:pt x="103908" y="32693"/>
                </a:cubicBezTo>
                <a:cubicBezTo>
                  <a:pt x="102741" y="27022"/>
                  <a:pt x="98938" y="23153"/>
                  <a:pt x="94101" y="20284"/>
                </a:cubicBezTo>
                <a:cubicBezTo>
                  <a:pt x="88030" y="16682"/>
                  <a:pt x="81525" y="13746"/>
                  <a:pt x="75221" y="10511"/>
                </a:cubicBezTo>
                <a:lnTo>
                  <a:pt x="65047" y="5307"/>
                </a:lnTo>
                <a:cubicBezTo>
                  <a:pt x="62112" y="3806"/>
                  <a:pt x="59176" y="2105"/>
                  <a:pt x="56041" y="937"/>
                </a:cubicBezTo>
                <a:cubicBezTo>
                  <a:pt x="54427" y="347"/>
                  <a:pt x="52778" y="0"/>
                  <a:pt x="5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40;p29">
            <a:extLst>
              <a:ext uri="{FF2B5EF4-FFF2-40B4-BE49-F238E27FC236}">
                <a16:creationId xmlns:a16="http://schemas.microsoft.com/office/drawing/2014/main" id="{060F66C2-182D-7C27-47C3-3085E49DC7AA}"/>
              </a:ext>
            </a:extLst>
          </p:cNvPr>
          <p:cNvSpPr/>
          <p:nvPr/>
        </p:nvSpPr>
        <p:spPr>
          <a:xfrm>
            <a:off x="4823444" y="4217110"/>
            <a:ext cx="2236714" cy="2351671"/>
          </a:xfrm>
          <a:custGeom>
            <a:avLst/>
            <a:gdLst/>
            <a:ahLst/>
            <a:cxnLst/>
            <a:rect l="l" t="t" r="r" b="b"/>
            <a:pathLst>
              <a:path w="126491" h="140308" extrusionOk="0">
                <a:moveTo>
                  <a:pt x="62645" y="2150"/>
                </a:moveTo>
                <a:lnTo>
                  <a:pt x="62645" y="2150"/>
                </a:ln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8" y="5352"/>
                </a:cubicBezTo>
                <a:cubicBezTo>
                  <a:pt x="66014" y="5285"/>
                  <a:pt x="66014" y="5219"/>
                  <a:pt x="65981" y="5185"/>
                </a:cubicBezTo>
                <a:cubicBezTo>
                  <a:pt x="66014" y="4952"/>
                  <a:pt x="66048" y="4718"/>
                  <a:pt x="66114" y="4485"/>
                </a:cubicBezTo>
                <a:cubicBezTo>
                  <a:pt x="66114" y="4451"/>
                  <a:pt x="66114" y="4451"/>
                  <a:pt x="66148" y="4418"/>
                </a:cubicBezTo>
                <a:close/>
                <a:moveTo>
                  <a:pt x="71051" y="3684"/>
                </a:moveTo>
                <a:cubicBezTo>
                  <a:pt x="71085" y="4085"/>
                  <a:pt x="71085" y="4451"/>
                  <a:pt x="71118" y="4852"/>
                </a:cubicBezTo>
                <a:cubicBezTo>
                  <a:pt x="71018" y="5019"/>
                  <a:pt x="70918" y="5185"/>
                  <a:pt x="70818" y="5352"/>
                </a:cubicBezTo>
                <a:cubicBezTo>
                  <a:pt x="70751" y="5185"/>
                  <a:pt x="70684" y="5019"/>
                  <a:pt x="70618" y="4852"/>
                </a:cubicBezTo>
                <a:lnTo>
                  <a:pt x="71051" y="3684"/>
                </a:lnTo>
                <a:close/>
                <a:moveTo>
                  <a:pt x="63379" y="2850"/>
                </a:moveTo>
                <a:cubicBezTo>
                  <a:pt x="63713" y="3918"/>
                  <a:pt x="64046" y="4985"/>
                  <a:pt x="64380" y="6053"/>
                </a:cubicBezTo>
                <a:lnTo>
                  <a:pt x="64180"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1" y="4618"/>
                  <a:pt x="56407" y="5085"/>
                  <a:pt x="56574" y="5552"/>
                </a:cubicBezTo>
                <a:cubicBezTo>
                  <a:pt x="56608" y="5652"/>
                  <a:pt x="56641" y="5786"/>
                  <a:pt x="56674" y="5886"/>
                </a:cubicBezTo>
                <a:cubicBezTo>
                  <a:pt x="56474" y="6353"/>
                  <a:pt x="56241"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3" y="7087"/>
                  <a:pt x="58742" y="6720"/>
                  <a:pt x="58542" y="6353"/>
                </a:cubicBezTo>
                <a:cubicBezTo>
                  <a:pt x="58642" y="6053"/>
                  <a:pt x="58742" y="5719"/>
                  <a:pt x="58809" y="5419"/>
                </a:cubicBezTo>
                <a:close/>
                <a:moveTo>
                  <a:pt x="61511" y="4518"/>
                </a:moveTo>
                <a:cubicBezTo>
                  <a:pt x="61611" y="4952"/>
                  <a:pt x="61745" y="5419"/>
                  <a:pt x="61845" y="5852"/>
                </a:cubicBezTo>
                <a:cubicBezTo>
                  <a:pt x="61745" y="6420"/>
                  <a:pt x="61611" y="6953"/>
                  <a:pt x="61511" y="7487"/>
                </a:cubicBezTo>
                <a:cubicBezTo>
                  <a:pt x="61344" y="7220"/>
                  <a:pt x="61211" y="6920"/>
                  <a:pt x="61077" y="6653"/>
                </a:cubicBezTo>
                <a:cubicBezTo>
                  <a:pt x="61177" y="6019"/>
                  <a:pt x="61278" y="5385"/>
                  <a:pt x="61378" y="4752"/>
                </a:cubicBezTo>
                <a:cubicBezTo>
                  <a:pt x="61411" y="4685"/>
                  <a:pt x="61478" y="4585"/>
                  <a:pt x="61511" y="4518"/>
                </a:cubicBezTo>
                <a:close/>
                <a:moveTo>
                  <a:pt x="53472" y="4885"/>
                </a:moveTo>
                <a:cubicBezTo>
                  <a:pt x="53339" y="5819"/>
                  <a:pt x="53172" y="6753"/>
                  <a:pt x="53038" y="7687"/>
                </a:cubicBezTo>
                <a:cubicBezTo>
                  <a:pt x="52872" y="7454"/>
                  <a:pt x="52671" y="7220"/>
                  <a:pt x="52505" y="6987"/>
                </a:cubicBezTo>
                <a:cubicBezTo>
                  <a:pt x="52838" y="6286"/>
                  <a:pt x="53138" y="5586"/>
                  <a:pt x="53472" y="4885"/>
                </a:cubicBezTo>
                <a:close/>
                <a:moveTo>
                  <a:pt x="63279" y="6620"/>
                </a:moveTo>
                <a:lnTo>
                  <a:pt x="63279" y="6620"/>
                </a:lnTo>
                <a:cubicBezTo>
                  <a:pt x="63412" y="6920"/>
                  <a:pt x="63546" y="7220"/>
                  <a:pt x="63713" y="7520"/>
                </a:cubicBezTo>
                <a:cubicBezTo>
                  <a:pt x="63646" y="7620"/>
                  <a:pt x="63613" y="7720"/>
                  <a:pt x="63546" y="7821"/>
                </a:cubicBezTo>
                <a:cubicBezTo>
                  <a:pt x="63446" y="7420"/>
                  <a:pt x="63379" y="7020"/>
                  <a:pt x="63279" y="6620"/>
                </a:cubicBezTo>
                <a:close/>
                <a:moveTo>
                  <a:pt x="52471" y="8421"/>
                </a:moveTo>
                <a:cubicBezTo>
                  <a:pt x="52480" y="8432"/>
                  <a:pt x="52489" y="8443"/>
                  <a:pt x="52498" y="8454"/>
                </a:cubicBezTo>
                <a:lnTo>
                  <a:pt x="52498" y="8454"/>
                </a:lnTo>
                <a:cubicBezTo>
                  <a:pt x="52471" y="8449"/>
                  <a:pt x="52471" y="8421"/>
                  <a:pt x="52471" y="8421"/>
                </a:cubicBezTo>
                <a:close/>
                <a:moveTo>
                  <a:pt x="58309" y="7787"/>
                </a:moveTo>
                <a:cubicBezTo>
                  <a:pt x="58442" y="7987"/>
                  <a:pt x="58576"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5" y="7387"/>
                  <a:pt x="57141" y="7587"/>
                  <a:pt x="57208" y="7787"/>
                </a:cubicBezTo>
                <a:lnTo>
                  <a:pt x="56908" y="8755"/>
                </a:lnTo>
                <a:cubicBezTo>
                  <a:pt x="56808" y="8554"/>
                  <a:pt x="56708" y="8388"/>
                  <a:pt x="56574" y="8187"/>
                </a:cubicBezTo>
                <a:cubicBezTo>
                  <a:pt x="56741" y="7887"/>
                  <a:pt x="56874" y="7554"/>
                  <a:pt x="57041" y="7220"/>
                </a:cubicBezTo>
                <a:close/>
                <a:moveTo>
                  <a:pt x="49236" y="8588"/>
                </a:moveTo>
                <a:cubicBezTo>
                  <a:pt x="49302" y="8654"/>
                  <a:pt x="49336" y="8721"/>
                  <a:pt x="49402" y="8788"/>
                </a:cubicBezTo>
                <a:lnTo>
                  <a:pt x="49369" y="8888"/>
                </a:lnTo>
                <a:cubicBezTo>
                  <a:pt x="49336" y="8788"/>
                  <a:pt x="49269" y="8688"/>
                  <a:pt x="49236" y="8588"/>
                </a:cubicBezTo>
                <a:close/>
                <a:moveTo>
                  <a:pt x="50537" y="6420"/>
                </a:moveTo>
                <a:cubicBezTo>
                  <a:pt x="50770" y="6853"/>
                  <a:pt x="50970" y="7287"/>
                  <a:pt x="51170" y="7754"/>
                </a:cubicBezTo>
                <a:cubicBezTo>
                  <a:pt x="51004" y="8154"/>
                  <a:pt x="50803" y="8554"/>
                  <a:pt x="50637" y="8955"/>
                </a:cubicBezTo>
                <a:cubicBezTo>
                  <a:pt x="50503" y="8821"/>
                  <a:pt x="50403" y="8688"/>
                  <a:pt x="50303" y="8554"/>
                </a:cubicBezTo>
                <a:cubicBezTo>
                  <a:pt x="50370" y="7821"/>
                  <a:pt x="50470" y="7120"/>
                  <a:pt x="50537" y="6420"/>
                </a:cubicBezTo>
                <a:close/>
                <a:moveTo>
                  <a:pt x="52512" y="8472"/>
                </a:moveTo>
                <a:lnTo>
                  <a:pt x="52512" y="8472"/>
                </a:ln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6" y="5819"/>
                  <a:pt x="68283"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1" y="8087"/>
                </a:moveTo>
                <a:cubicBezTo>
                  <a:pt x="60944" y="8354"/>
                  <a:pt x="61077" y="8588"/>
                  <a:pt x="61211" y="8855"/>
                </a:cubicBezTo>
                <a:cubicBezTo>
                  <a:pt x="61144" y="9121"/>
                  <a:pt x="61111" y="9355"/>
                  <a:pt x="61044" y="9622"/>
                </a:cubicBezTo>
                <a:cubicBezTo>
                  <a:pt x="60944" y="9288"/>
                  <a:pt x="60844" y="8921"/>
                  <a:pt x="60710" y="8588"/>
                </a:cubicBezTo>
                <a:lnTo>
                  <a:pt x="60811" y="8087"/>
                </a:lnTo>
                <a:close/>
                <a:moveTo>
                  <a:pt x="62345" y="7787"/>
                </a:moveTo>
                <a:cubicBezTo>
                  <a:pt x="62478" y="8354"/>
                  <a:pt x="62612" y="8888"/>
                  <a:pt x="62779" y="9455"/>
                </a:cubicBezTo>
                <a:cubicBezTo>
                  <a:pt x="62712" y="9555"/>
                  <a:pt x="62679" y="9655"/>
                  <a:pt x="62645" y="9722"/>
                </a:cubicBezTo>
                <a:cubicBezTo>
                  <a:pt x="62478" y="9388"/>
                  <a:pt x="62312" y="9055"/>
                  <a:pt x="62145" y="8721"/>
                </a:cubicBezTo>
                <a:cubicBezTo>
                  <a:pt x="62212" y="8421"/>
                  <a:pt x="62278" y="8087"/>
                  <a:pt x="62345" y="7787"/>
                </a:cubicBezTo>
                <a:close/>
                <a:moveTo>
                  <a:pt x="50170" y="9755"/>
                </a:moveTo>
                <a:cubicBezTo>
                  <a:pt x="50170" y="9789"/>
                  <a:pt x="50203" y="9822"/>
                  <a:pt x="50203" y="9822"/>
                </a:cubicBezTo>
                <a:cubicBezTo>
                  <a:pt x="50170" y="9889"/>
                  <a:pt x="50170" y="9955"/>
                  <a:pt x="50136" y="10022"/>
                </a:cubicBezTo>
                <a:cubicBezTo>
                  <a:pt x="50136" y="9922"/>
                  <a:pt x="50136" y="9855"/>
                  <a:pt x="50170"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3"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1" y="9188"/>
                </a:moveTo>
                <a:cubicBezTo>
                  <a:pt x="56274" y="9422"/>
                  <a:pt x="56441" y="9655"/>
                  <a:pt x="56574" y="9889"/>
                </a:cubicBezTo>
                <a:cubicBezTo>
                  <a:pt x="56541" y="9989"/>
                  <a:pt x="56507" y="10089"/>
                  <a:pt x="56474" y="10222"/>
                </a:cubicBezTo>
                <a:lnTo>
                  <a:pt x="56107" y="9255"/>
                </a:lnTo>
                <a:cubicBezTo>
                  <a:pt x="56107" y="9255"/>
                  <a:pt x="56141" y="9222"/>
                  <a:pt x="56141" y="9188"/>
                </a:cubicBezTo>
                <a:close/>
                <a:moveTo>
                  <a:pt x="57642" y="9388"/>
                </a:moveTo>
                <a:cubicBezTo>
                  <a:pt x="57708" y="9655"/>
                  <a:pt x="57775" y="9922"/>
                  <a:pt x="57842" y="10189"/>
                </a:cubicBezTo>
                <a:cubicBezTo>
                  <a:pt x="57842" y="10189"/>
                  <a:pt x="57808" y="10222"/>
                  <a:pt x="57808" y="10256"/>
                </a:cubicBezTo>
                <a:cubicBezTo>
                  <a:pt x="57708" y="10089"/>
                  <a:pt x="57608" y="9922"/>
                  <a:pt x="57542" y="9755"/>
                </a:cubicBezTo>
                <a:cubicBezTo>
                  <a:pt x="57575" y="9655"/>
                  <a:pt x="57608" y="9522"/>
                  <a:pt x="57642" y="9388"/>
                </a:cubicBezTo>
                <a:close/>
                <a:moveTo>
                  <a:pt x="64180" y="8554"/>
                </a:moveTo>
                <a:lnTo>
                  <a:pt x="64380" y="8988"/>
                </a:lnTo>
                <a:cubicBezTo>
                  <a:pt x="64280" y="9455"/>
                  <a:pt x="64180" y="9955"/>
                  <a:pt x="64113" y="10422"/>
                </a:cubicBezTo>
                <a:cubicBezTo>
                  <a:pt x="64013" y="10022"/>
                  <a:pt x="63946" y="9622"/>
                  <a:pt x="63846" y="9255"/>
                </a:cubicBezTo>
                <a:lnTo>
                  <a:pt x="64180" y="8554"/>
                </a:lnTo>
                <a:close/>
                <a:moveTo>
                  <a:pt x="77422" y="6887"/>
                </a:moveTo>
                <a:lnTo>
                  <a:pt x="78323" y="10589"/>
                </a:lnTo>
                <a:cubicBezTo>
                  <a:pt x="77956" y="9455"/>
                  <a:pt x="77556" y="8321"/>
                  <a:pt x="77189" y="7187"/>
                </a:cubicBezTo>
                <a:cubicBezTo>
                  <a:pt x="77256"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3"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8" y="9588"/>
                  <a:pt x="52171" y="10422"/>
                  <a:pt x="52438" y="11256"/>
                </a:cubicBezTo>
                <a:cubicBezTo>
                  <a:pt x="52038" y="10756"/>
                  <a:pt x="51637" y="10222"/>
                  <a:pt x="51237" y="9722"/>
                </a:cubicBezTo>
                <a:cubicBezTo>
                  <a:pt x="51370" y="9388"/>
                  <a:pt x="51537" y="9088"/>
                  <a:pt x="51671" y="8755"/>
                </a:cubicBezTo>
                <a:close/>
                <a:moveTo>
                  <a:pt x="66381" y="7887"/>
                </a:moveTo>
                <a:cubicBezTo>
                  <a:pt x="66581" y="8288"/>
                  <a:pt x="66748" y="8688"/>
                  <a:pt x="66948" y="9088"/>
                </a:cubicBezTo>
                <a:cubicBezTo>
                  <a:pt x="67015" y="9155"/>
                  <a:pt x="67048" y="9222"/>
                  <a:pt x="67115" y="9255"/>
                </a:cubicBezTo>
                <a:cubicBezTo>
                  <a:pt x="67148" y="9822"/>
                  <a:pt x="67215" y="10389"/>
                  <a:pt x="67248" y="10956"/>
                </a:cubicBezTo>
                <a:cubicBezTo>
                  <a:pt x="67148" y="11123"/>
                  <a:pt x="67082" y="11256"/>
                  <a:pt x="66982" y="11423"/>
                </a:cubicBezTo>
                <a:cubicBezTo>
                  <a:pt x="66715" y="10556"/>
                  <a:pt x="66415" y="9689"/>
                  <a:pt x="66148" y="8821"/>
                </a:cubicBezTo>
                <a:cubicBezTo>
                  <a:pt x="66248" y="8488"/>
                  <a:pt x="66314" y="8187"/>
                  <a:pt x="66381" y="7887"/>
                </a:cubicBezTo>
                <a:close/>
                <a:moveTo>
                  <a:pt x="73219" y="7821"/>
                </a:moveTo>
                <a:cubicBezTo>
                  <a:pt x="73420" y="8654"/>
                  <a:pt x="73586" y="9488"/>
                  <a:pt x="73786" y="10356"/>
                </a:cubicBezTo>
                <a:cubicBezTo>
                  <a:pt x="73620" y="10723"/>
                  <a:pt x="73453" y="11056"/>
                  <a:pt x="73286" y="11423"/>
                </a:cubicBezTo>
                <a:cubicBezTo>
                  <a:pt x="73086" y="10956"/>
                  <a:pt x="72886" y="10456"/>
                  <a:pt x="72686" y="9989"/>
                </a:cubicBezTo>
                <a:lnTo>
                  <a:pt x="73219" y="7821"/>
                </a:lnTo>
                <a:close/>
                <a:moveTo>
                  <a:pt x="80591" y="9488"/>
                </a:moveTo>
                <a:lnTo>
                  <a:pt x="80825" y="10589"/>
                </a:lnTo>
                <a:cubicBezTo>
                  <a:pt x="80691" y="10889"/>
                  <a:pt x="80558" y="11190"/>
                  <a:pt x="80391" y="11490"/>
                </a:cubicBezTo>
                <a:cubicBezTo>
                  <a:pt x="80391" y="11423"/>
                  <a:pt x="80358" y="11356"/>
                  <a:pt x="80325" y="11290"/>
                </a:cubicBezTo>
                <a:cubicBezTo>
                  <a:pt x="80425" y="10689"/>
                  <a:pt x="80491" y="10089"/>
                  <a:pt x="80591" y="9488"/>
                </a:cubicBezTo>
                <a:close/>
                <a:moveTo>
                  <a:pt x="53572" y="9889"/>
                </a:moveTo>
                <a:cubicBezTo>
                  <a:pt x="53806"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5" y="10089"/>
                </a:moveTo>
                <a:cubicBezTo>
                  <a:pt x="61945" y="10322"/>
                  <a:pt x="62045" y="10522"/>
                  <a:pt x="62178" y="10756"/>
                </a:cubicBezTo>
                <a:cubicBezTo>
                  <a:pt x="62011" y="11056"/>
                  <a:pt x="61845" y="11390"/>
                  <a:pt x="61711" y="11723"/>
                </a:cubicBezTo>
                <a:cubicBezTo>
                  <a:pt x="61678" y="11590"/>
                  <a:pt x="61611" y="11456"/>
                  <a:pt x="61578" y="11323"/>
                </a:cubicBezTo>
                <a:cubicBezTo>
                  <a:pt x="61678" y="10923"/>
                  <a:pt x="61745" y="10522"/>
                  <a:pt x="61845"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5" y="10923"/>
                </a:moveTo>
                <a:cubicBezTo>
                  <a:pt x="57241" y="10989"/>
                  <a:pt x="57308" y="11090"/>
                  <a:pt x="57375" y="11190"/>
                </a:cubicBezTo>
                <a:cubicBezTo>
                  <a:pt x="57275" y="11390"/>
                  <a:pt x="57175" y="11590"/>
                  <a:pt x="57075" y="11790"/>
                </a:cubicBezTo>
                <a:cubicBezTo>
                  <a:pt x="57041" y="11723"/>
                  <a:pt x="57008" y="11657"/>
                  <a:pt x="56974" y="11557"/>
                </a:cubicBezTo>
                <a:cubicBezTo>
                  <a:pt x="57041" y="11356"/>
                  <a:pt x="57108" y="11123"/>
                  <a:pt x="57175" y="10923"/>
                </a:cubicBezTo>
                <a:close/>
                <a:moveTo>
                  <a:pt x="48902" y="9922"/>
                </a:moveTo>
                <a:cubicBezTo>
                  <a:pt x="49002" y="10122"/>
                  <a:pt x="49102" y="10356"/>
                  <a:pt x="49202" y="10556"/>
                </a:cubicBezTo>
                <a:cubicBezTo>
                  <a:pt x="49136" y="11090"/>
                  <a:pt x="49069" y="11623"/>
                  <a:pt x="49002" y="12157"/>
                </a:cubicBezTo>
                <a:cubicBezTo>
                  <a:pt x="48835" y="11957"/>
                  <a:pt x="48669" y="11757"/>
                  <a:pt x="48502" y="11557"/>
                </a:cubicBezTo>
                <a:cubicBezTo>
                  <a:pt x="48635" y="11023"/>
                  <a:pt x="48769" y="10489"/>
                  <a:pt x="48902" y="9922"/>
                </a:cubicBezTo>
                <a:close/>
                <a:moveTo>
                  <a:pt x="46667" y="11523"/>
                </a:moveTo>
                <a:lnTo>
                  <a:pt x="46667" y="11523"/>
                </a:lnTo>
                <a:cubicBezTo>
                  <a:pt x="46734" y="11657"/>
                  <a:pt x="46801"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30" y="12090"/>
                  <a:pt x="87496" y="11923"/>
                  <a:pt x="87430" y="11757"/>
                </a:cubicBezTo>
                <a:lnTo>
                  <a:pt x="87830" y="10823"/>
                </a:lnTo>
                <a:close/>
                <a:moveTo>
                  <a:pt x="72419" y="11590"/>
                </a:moveTo>
                <a:lnTo>
                  <a:pt x="72419" y="11590"/>
                </a:lnTo>
                <a:cubicBezTo>
                  <a:pt x="72519" y="11857"/>
                  <a:pt x="72619" y="12124"/>
                  <a:pt x="72719" y="12357"/>
                </a:cubicBezTo>
                <a:lnTo>
                  <a:pt x="72486"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cubicBezTo>
                  <a:pt x="48568" y="12991"/>
                  <a:pt x="48635" y="13058"/>
                  <a:pt x="48702" y="13124"/>
                </a:cubicBezTo>
                <a:cubicBezTo>
                  <a:pt x="48669" y="13124"/>
                  <a:pt x="48669" y="13158"/>
                  <a:pt x="48669" y="13191"/>
                </a:cubicBezTo>
                <a:cubicBezTo>
                  <a:pt x="48602" y="13091"/>
                  <a:pt x="48535" y="12991"/>
                  <a:pt x="48502" y="12891"/>
                </a:cubicBezTo>
                <a:close/>
                <a:moveTo>
                  <a:pt x="38862" y="11790"/>
                </a:moveTo>
                <a:lnTo>
                  <a:pt x="38862" y="11790"/>
                </a:lnTo>
                <a:cubicBezTo>
                  <a:pt x="38728" y="12290"/>
                  <a:pt x="38628" y="12791"/>
                  <a:pt x="38495" y="13291"/>
                </a:cubicBezTo>
                <a:cubicBezTo>
                  <a:pt x="38428" y="13224"/>
                  <a:pt x="38361" y="13124"/>
                  <a:pt x="38294" y="13058"/>
                </a:cubicBezTo>
                <a:cubicBezTo>
                  <a:pt x="38495" y="12624"/>
                  <a:pt x="38661" y="12224"/>
                  <a:pt x="38862" y="11790"/>
                </a:cubicBezTo>
                <a:close/>
                <a:moveTo>
                  <a:pt x="40463" y="10623"/>
                </a:moveTo>
                <a:cubicBezTo>
                  <a:pt x="40930" y="11456"/>
                  <a:pt x="41397" y="12257"/>
                  <a:pt x="41864" y="13058"/>
                </a:cubicBezTo>
                <a:cubicBezTo>
                  <a:pt x="41830" y="13158"/>
                  <a:pt x="41764" y="13258"/>
                  <a:pt x="41730" y="13358"/>
                </a:cubicBezTo>
                <a:lnTo>
                  <a:pt x="40796" y="12157"/>
                </a:lnTo>
                <a:lnTo>
                  <a:pt x="40463" y="10623"/>
                </a:lnTo>
                <a:close/>
                <a:moveTo>
                  <a:pt x="89498" y="12824"/>
                </a:moveTo>
                <a:lnTo>
                  <a:pt x="89665" y="13358"/>
                </a:lnTo>
                <a:cubicBezTo>
                  <a:pt x="89665" y="13391"/>
                  <a:pt x="89631" y="13425"/>
                  <a:pt x="89631" y="13458"/>
                </a:cubicBezTo>
                <a:lnTo>
                  <a:pt x="89498" y="12824"/>
                </a:lnTo>
                <a:close/>
                <a:moveTo>
                  <a:pt x="82860" y="11690"/>
                </a:moveTo>
                <a:cubicBezTo>
                  <a:pt x="82993" y="12357"/>
                  <a:pt x="83160" y="12991"/>
                  <a:pt x="83327" y="13625"/>
                </a:cubicBezTo>
                <a:cubicBezTo>
                  <a:pt x="83160" y="13124"/>
                  <a:pt x="82993" y="12657"/>
                  <a:pt x="82826" y="12157"/>
                </a:cubicBezTo>
                <a:cubicBezTo>
                  <a:pt x="82826" y="11990"/>
                  <a:pt x="82826" y="11857"/>
                  <a:pt x="82860" y="11690"/>
                </a:cubicBezTo>
                <a:close/>
                <a:moveTo>
                  <a:pt x="43798" y="11023"/>
                </a:moveTo>
                <a:cubicBezTo>
                  <a:pt x="44032" y="11523"/>
                  <a:pt x="44232" y="12024"/>
                  <a:pt x="44466" y="12524"/>
                </a:cubicBezTo>
                <a:cubicBezTo>
                  <a:pt x="44399" y="12924"/>
                  <a:pt x="44299" y="13324"/>
                  <a:pt x="44232" y="13725"/>
                </a:cubicBezTo>
                <a:cubicBezTo>
                  <a:pt x="43865" y="13291"/>
                  <a:pt x="43532" y="12824"/>
                  <a:pt x="43165" y="12390"/>
                </a:cubicBezTo>
                <a:cubicBezTo>
                  <a:pt x="43365" y="11923"/>
                  <a:pt x="43598" y="11490"/>
                  <a:pt x="43798" y="11023"/>
                </a:cubicBezTo>
                <a:close/>
                <a:moveTo>
                  <a:pt x="45400" y="12224"/>
                </a:moveTo>
                <a:cubicBezTo>
                  <a:pt x="45600" y="12457"/>
                  <a:pt x="45766" y="12691"/>
                  <a:pt x="45967" y="12924"/>
                </a:cubicBezTo>
                <a:cubicBezTo>
                  <a:pt x="46000" y="13291"/>
                  <a:pt x="46033" y="13658"/>
                  <a:pt x="46067" y="14025"/>
                </a:cubicBezTo>
                <a:cubicBezTo>
                  <a:pt x="45833" y="13491"/>
                  <a:pt x="45600" y="12958"/>
                  <a:pt x="45366" y="12424"/>
                </a:cubicBezTo>
                <a:cubicBezTo>
                  <a:pt x="45400" y="12357"/>
                  <a:pt x="45400" y="12290"/>
                  <a:pt x="45400" y="12224"/>
                </a:cubicBezTo>
                <a:close/>
                <a:moveTo>
                  <a:pt x="85895" y="11923"/>
                </a:moveTo>
                <a:cubicBezTo>
                  <a:pt x="85895" y="12324"/>
                  <a:pt x="85895" y="12691"/>
                  <a:pt x="85895" y="13058"/>
                </a:cubicBezTo>
                <a:cubicBezTo>
                  <a:pt x="85728" y="13425"/>
                  <a:pt x="85562" y="13791"/>
                  <a:pt x="85395" y="14158"/>
                </a:cubicBezTo>
                <a:lnTo>
                  <a:pt x="85228" y="13658"/>
                </a:lnTo>
                <a:cubicBezTo>
                  <a:pt x="85462" y="13091"/>
                  <a:pt x="85695" y="12524"/>
                  <a:pt x="85895" y="11923"/>
                </a:cubicBezTo>
                <a:close/>
                <a:moveTo>
                  <a:pt x="54973" y="11790"/>
                </a:moveTo>
                <a:cubicBezTo>
                  <a:pt x="55207" y="12124"/>
                  <a:pt x="55440" y="12457"/>
                  <a:pt x="55707" y="12791"/>
                </a:cubicBezTo>
                <a:cubicBezTo>
                  <a:pt x="55540" y="13291"/>
                  <a:pt x="55407" y="13791"/>
                  <a:pt x="55273" y="14258"/>
                </a:cubicBezTo>
                <a:cubicBezTo>
                  <a:pt x="55106" y="13925"/>
                  <a:pt x="54940" y="13591"/>
                  <a:pt x="54773" y="13224"/>
                </a:cubicBezTo>
                <a:cubicBezTo>
                  <a:pt x="54840" y="12757"/>
                  <a:pt x="54906" y="12290"/>
                  <a:pt x="54973" y="11790"/>
                </a:cubicBezTo>
                <a:close/>
                <a:moveTo>
                  <a:pt x="80291" y="13758"/>
                </a:moveTo>
                <a:cubicBezTo>
                  <a:pt x="80291" y="13791"/>
                  <a:pt x="80325" y="13825"/>
                  <a:pt x="80325"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2" y="14325"/>
                </a:lnTo>
                <a:cubicBezTo>
                  <a:pt x="52905" y="14025"/>
                  <a:pt x="52972" y="13725"/>
                  <a:pt x="53005" y="13425"/>
                </a:cubicBezTo>
                <a:close/>
                <a:moveTo>
                  <a:pt x="50036" y="12324"/>
                </a:moveTo>
                <a:cubicBezTo>
                  <a:pt x="50336" y="12991"/>
                  <a:pt x="50670" y="13691"/>
                  <a:pt x="50970" y="14359"/>
                </a:cubicBezTo>
                <a:cubicBezTo>
                  <a:pt x="50570" y="13925"/>
                  <a:pt x="50170"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1" y="13358"/>
                  <a:pt x="51004"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7" y="12057"/>
                  <a:pt x="74053" y="11957"/>
                  <a:pt x="74087" y="11890"/>
                </a:cubicBezTo>
                <a:close/>
                <a:moveTo>
                  <a:pt x="81492" y="13458"/>
                </a:moveTo>
                <a:lnTo>
                  <a:pt x="81759" y="14625"/>
                </a:lnTo>
                <a:cubicBezTo>
                  <a:pt x="81759" y="14826"/>
                  <a:pt x="81759" y="14992"/>
                  <a:pt x="81726" y="15192"/>
                </a:cubicBezTo>
                <a:cubicBezTo>
                  <a:pt x="81592" y="14759"/>
                  <a:pt x="81425" y="14325"/>
                  <a:pt x="81259" y="13892"/>
                </a:cubicBezTo>
                <a:cubicBezTo>
                  <a:pt x="81359" y="13758"/>
                  <a:pt x="81425" y="13591"/>
                  <a:pt x="81492" y="13458"/>
                </a:cubicBezTo>
                <a:close/>
                <a:moveTo>
                  <a:pt x="77823" y="11923"/>
                </a:moveTo>
                <a:cubicBezTo>
                  <a:pt x="78156" y="12891"/>
                  <a:pt x="78490" y="13892"/>
                  <a:pt x="78790" y="14859"/>
                </a:cubicBezTo>
                <a:cubicBezTo>
                  <a:pt x="78757" y="14992"/>
                  <a:pt x="78690" y="15092"/>
                  <a:pt x="78623" y="15226"/>
                </a:cubicBezTo>
                <a:lnTo>
                  <a:pt x="77823" y="11923"/>
                </a:lnTo>
                <a:close/>
                <a:moveTo>
                  <a:pt x="92133" y="11623"/>
                </a:moveTo>
                <a:cubicBezTo>
                  <a:pt x="91866" y="12857"/>
                  <a:pt x="91566" y="14092"/>
                  <a:pt x="91266" y="15326"/>
                </a:cubicBezTo>
                <a:cubicBezTo>
                  <a:pt x="91132" y="14959"/>
                  <a:pt x="90999" y="14559"/>
                  <a:pt x="90865" y="14158"/>
                </a:cubicBezTo>
                <a:lnTo>
                  <a:pt x="92133" y="11623"/>
                </a:lnTo>
                <a:close/>
                <a:moveTo>
                  <a:pt x="45099" y="13925"/>
                </a:moveTo>
                <a:cubicBezTo>
                  <a:pt x="45299" y="14392"/>
                  <a:pt x="45500" y="14826"/>
                  <a:pt x="45700" y="15293"/>
                </a:cubicBezTo>
                <a:cubicBezTo>
                  <a:pt x="45666" y="15359"/>
                  <a:pt x="45666" y="15393"/>
                  <a:pt x="45633" y="15459"/>
                </a:cubicBezTo>
                <a:cubicBezTo>
                  <a:pt x="45400" y="15192"/>
                  <a:pt x="45166" y="14892"/>
                  <a:pt x="44966" y="14625"/>
                </a:cubicBezTo>
                <a:cubicBezTo>
                  <a:pt x="44999" y="14392"/>
                  <a:pt x="45033" y="14158"/>
                  <a:pt x="45099" y="13925"/>
                </a:cubicBezTo>
                <a:close/>
                <a:moveTo>
                  <a:pt x="88497" y="12157"/>
                </a:moveTo>
                <a:cubicBezTo>
                  <a:pt x="88664" y="13058"/>
                  <a:pt x="88831"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8" y="14892"/>
                </a:moveTo>
                <a:cubicBezTo>
                  <a:pt x="84794" y="15026"/>
                  <a:pt x="84828" y="15159"/>
                  <a:pt x="84894" y="15293"/>
                </a:cubicBezTo>
                <a:lnTo>
                  <a:pt x="84728" y="15693"/>
                </a:lnTo>
                <a:cubicBezTo>
                  <a:pt x="84694" y="15526"/>
                  <a:pt x="84628" y="15359"/>
                  <a:pt x="84594" y="15226"/>
                </a:cubicBezTo>
                <a:cubicBezTo>
                  <a:pt x="84661" y="15092"/>
                  <a:pt x="84694" y="14992"/>
                  <a:pt x="84728"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lnTo>
                  <a:pt x="77656" y="14926"/>
                </a:lnTo>
                <a:cubicBezTo>
                  <a:pt x="77723" y="15259"/>
                  <a:pt x="77823" y="15593"/>
                  <a:pt x="77889" y="15926"/>
                </a:cubicBezTo>
                <a:cubicBezTo>
                  <a:pt x="77823" y="15760"/>
                  <a:pt x="77789" y="15626"/>
                  <a:pt x="77723" y="15493"/>
                </a:cubicBezTo>
                <a:cubicBezTo>
                  <a:pt x="77689" y="15293"/>
                  <a:pt x="77656" y="15092"/>
                  <a:pt x="77656" y="14926"/>
                </a:cubicBezTo>
                <a:close/>
                <a:moveTo>
                  <a:pt x="47601" y="15059"/>
                </a:moveTo>
                <a:cubicBezTo>
                  <a:pt x="47634" y="15092"/>
                  <a:pt x="47668" y="15159"/>
                  <a:pt x="47735" y="15192"/>
                </a:cubicBezTo>
                <a:cubicBezTo>
                  <a:pt x="47601" y="15459"/>
                  <a:pt x="47501" y="15693"/>
                  <a:pt x="47368" y="15960"/>
                </a:cubicBezTo>
                <a:lnTo>
                  <a:pt x="47601" y="15059"/>
                </a:lnTo>
                <a:close/>
                <a:moveTo>
                  <a:pt x="32357" y="14492"/>
                </a:moveTo>
                <a:cubicBezTo>
                  <a:pt x="32357" y="14525"/>
                  <a:pt x="32390" y="14559"/>
                  <a:pt x="32424" y="14625"/>
                </a:cubicBezTo>
                <a:cubicBezTo>
                  <a:pt x="32357" y="15126"/>
                  <a:pt x="32290" y="15626"/>
                  <a:pt x="32223" y="16126"/>
                </a:cubicBezTo>
                <a:cubicBezTo>
                  <a:pt x="32090" y="15960"/>
                  <a:pt x="31957" y="15826"/>
                  <a:pt x="31857" y="15693"/>
                </a:cubicBezTo>
                <a:lnTo>
                  <a:pt x="32357" y="14492"/>
                </a:lnTo>
                <a:close/>
                <a:moveTo>
                  <a:pt x="82660" y="14459"/>
                </a:moveTo>
                <a:cubicBezTo>
                  <a:pt x="82860" y="14992"/>
                  <a:pt x="83026" y="15559"/>
                  <a:pt x="83227" y="16093"/>
                </a:cubicBezTo>
                <a:cubicBezTo>
                  <a:pt x="83193" y="16227"/>
                  <a:pt x="83160" y="16360"/>
                  <a:pt x="83127" y="16527"/>
                </a:cubicBezTo>
                <a:cubicBezTo>
                  <a:pt x="83127" y="16527"/>
                  <a:pt x="83127" y="16560"/>
                  <a:pt x="83127" y="16560"/>
                </a:cubicBezTo>
                <a:lnTo>
                  <a:pt x="82660" y="14559"/>
                </a:lnTo>
                <a:cubicBezTo>
                  <a:pt x="82660" y="14525"/>
                  <a:pt x="82660" y="14492"/>
                  <a:pt x="82660" y="14459"/>
                </a:cubicBezTo>
                <a:close/>
                <a:moveTo>
                  <a:pt x="87863" y="15960"/>
                </a:moveTo>
                <a:cubicBezTo>
                  <a:pt x="87963" y="16260"/>
                  <a:pt x="88063" y="16527"/>
                  <a:pt x="88130" y="16827"/>
                </a:cubicBezTo>
                <a:lnTo>
                  <a:pt x="88063" y="17027"/>
                </a:lnTo>
                <a:cubicBezTo>
                  <a:pt x="87997" y="16694"/>
                  <a:pt x="87930" y="16327"/>
                  <a:pt x="87863" y="15993"/>
                </a:cubicBezTo>
                <a:cubicBezTo>
                  <a:pt x="87863" y="15960"/>
                  <a:pt x="87863" y="15960"/>
                  <a:pt x="87863" y="15960"/>
                </a:cubicBezTo>
                <a:close/>
                <a:moveTo>
                  <a:pt x="37227" y="15426"/>
                </a:moveTo>
                <a:cubicBezTo>
                  <a:pt x="37394" y="15760"/>
                  <a:pt x="37561" y="16060"/>
                  <a:pt x="37727" y="16393"/>
                </a:cubicBezTo>
                <a:cubicBezTo>
                  <a:pt x="37661" y="16660"/>
                  <a:pt x="37594" y="16927"/>
                  <a:pt x="37527" y="17194"/>
                </a:cubicBezTo>
                <a:cubicBezTo>
                  <a:pt x="37327" y="16894"/>
                  <a:pt x="37094" y="16593"/>
                  <a:pt x="36860" y="16293"/>
                </a:cubicBezTo>
                <a:lnTo>
                  <a:pt x="37227" y="15426"/>
                </a:lnTo>
                <a:close/>
                <a:moveTo>
                  <a:pt x="86762" y="14926"/>
                </a:moveTo>
                <a:cubicBezTo>
                  <a:pt x="86829" y="15293"/>
                  <a:pt x="86896" y="15659"/>
                  <a:pt x="86963" y="15993"/>
                </a:cubicBezTo>
                <a:cubicBezTo>
                  <a:pt x="86896" y="16460"/>
                  <a:pt x="86796" y="16894"/>
                  <a:pt x="86729" y="17361"/>
                </a:cubicBezTo>
                <a:cubicBezTo>
                  <a:pt x="86729" y="16560"/>
                  <a:pt x="86762" y="15726"/>
                  <a:pt x="86762" y="14926"/>
                </a:cubicBezTo>
                <a:close/>
                <a:moveTo>
                  <a:pt x="98304" y="16727"/>
                </a:moveTo>
                <a:lnTo>
                  <a:pt x="98304" y="16727"/>
                </a:lnTo>
                <a:cubicBezTo>
                  <a:pt x="98271" y="17027"/>
                  <a:pt x="98204" y="17327"/>
                  <a:pt x="98137" y="17628"/>
                </a:cubicBezTo>
                <a:lnTo>
                  <a:pt x="98104" y="17628"/>
                </a:lnTo>
                <a:cubicBezTo>
                  <a:pt x="98037" y="17527"/>
                  <a:pt x="98004" y="17461"/>
                  <a:pt x="97970" y="17361"/>
                </a:cubicBezTo>
                <a:cubicBezTo>
                  <a:pt x="98104" y="17161"/>
                  <a:pt x="98204" y="16927"/>
                  <a:pt x="98304" y="16727"/>
                </a:cubicBezTo>
                <a:close/>
                <a:moveTo>
                  <a:pt x="45967" y="17227"/>
                </a:moveTo>
                <a:cubicBezTo>
                  <a:pt x="46000" y="17294"/>
                  <a:pt x="46033" y="17361"/>
                  <a:pt x="46100" y="17427"/>
                </a:cubicBezTo>
                <a:lnTo>
                  <a:pt x="46033" y="17694"/>
                </a:lnTo>
                <a:cubicBezTo>
                  <a:pt x="46000" y="17594"/>
                  <a:pt x="45933" y="17527"/>
                  <a:pt x="45900" y="17427"/>
                </a:cubicBezTo>
                <a:cubicBezTo>
                  <a:pt x="45900" y="17361"/>
                  <a:pt x="45933" y="17294"/>
                  <a:pt x="45967" y="17227"/>
                </a:cubicBezTo>
                <a:close/>
                <a:moveTo>
                  <a:pt x="27187" y="17561"/>
                </a:moveTo>
                <a:cubicBezTo>
                  <a:pt x="27220" y="17594"/>
                  <a:pt x="27253" y="17661"/>
                  <a:pt x="27287" y="17728"/>
                </a:cubicBezTo>
                <a:cubicBezTo>
                  <a:pt x="27253" y="17761"/>
                  <a:pt x="27253" y="17794"/>
                  <a:pt x="27253" y="17861"/>
                </a:cubicBezTo>
                <a:cubicBezTo>
                  <a:pt x="27220" y="17861"/>
                  <a:pt x="27187" y="17861"/>
                  <a:pt x="27187" y="17894"/>
                </a:cubicBezTo>
                <a:cubicBezTo>
                  <a:pt x="27153" y="17828"/>
                  <a:pt x="27120" y="17794"/>
                  <a:pt x="27086" y="17761"/>
                </a:cubicBezTo>
                <a:cubicBezTo>
                  <a:pt x="27120" y="17694"/>
                  <a:pt x="27153" y="17628"/>
                  <a:pt x="27187" y="17561"/>
                </a:cubicBezTo>
                <a:close/>
                <a:moveTo>
                  <a:pt x="90098" y="15726"/>
                </a:moveTo>
                <a:lnTo>
                  <a:pt x="90432" y="17928"/>
                </a:lnTo>
                <a:cubicBezTo>
                  <a:pt x="90298" y="17227"/>
                  <a:pt x="90165" y="16527"/>
                  <a:pt x="90065" y="15826"/>
                </a:cubicBezTo>
                <a:cubicBezTo>
                  <a:pt x="90065" y="15793"/>
                  <a:pt x="90098" y="15760"/>
                  <a:pt x="90098" y="15726"/>
                </a:cubicBezTo>
                <a:close/>
                <a:moveTo>
                  <a:pt x="40763" y="17361"/>
                </a:moveTo>
                <a:cubicBezTo>
                  <a:pt x="40863" y="17527"/>
                  <a:pt x="40996" y="17661"/>
                  <a:pt x="41096" y="17794"/>
                </a:cubicBezTo>
                <a:cubicBezTo>
                  <a:pt x="41130" y="17928"/>
                  <a:pt x="41163" y="18061"/>
                  <a:pt x="41197" y="18228"/>
                </a:cubicBezTo>
                <a:cubicBezTo>
                  <a:pt x="41030" y="17961"/>
                  <a:pt x="40896" y="17728"/>
                  <a:pt x="40730"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7" y="15026"/>
                  <a:pt x="92633" y="16293"/>
                  <a:pt x="92667" y="17527"/>
                </a:cubicBezTo>
                <a:cubicBezTo>
                  <a:pt x="92533" y="17794"/>
                  <a:pt x="92366" y="18095"/>
                  <a:pt x="92233" y="18395"/>
                </a:cubicBezTo>
                <a:cubicBezTo>
                  <a:pt x="92100" y="17894"/>
                  <a:pt x="91933" y="17427"/>
                  <a:pt x="91766" y="16960"/>
                </a:cubicBezTo>
                <a:cubicBezTo>
                  <a:pt x="92033" y="15893"/>
                  <a:pt x="92266" y="14859"/>
                  <a:pt x="92533" y="13791"/>
                </a:cubicBezTo>
                <a:close/>
                <a:moveTo>
                  <a:pt x="89398" y="17161"/>
                </a:moveTo>
                <a:lnTo>
                  <a:pt x="89698" y="18828"/>
                </a:lnTo>
                <a:cubicBezTo>
                  <a:pt x="89564" y="18361"/>
                  <a:pt x="89398" y="17928"/>
                  <a:pt x="89264" y="17461"/>
                </a:cubicBezTo>
                <a:cubicBezTo>
                  <a:pt x="89298" y="17361"/>
                  <a:pt x="89364" y="17261"/>
                  <a:pt x="89398" y="17161"/>
                </a:cubicBezTo>
                <a:close/>
                <a:moveTo>
                  <a:pt x="33124" y="15860"/>
                </a:moveTo>
                <a:cubicBezTo>
                  <a:pt x="33658" y="16860"/>
                  <a:pt x="34225" y="17794"/>
                  <a:pt x="34759"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5" y="18395"/>
                  <a:pt x="38228" y="18061"/>
                </a:cubicBezTo>
                <a:cubicBezTo>
                  <a:pt x="38261" y="17894"/>
                  <a:pt x="38328" y="17728"/>
                  <a:pt x="38361" y="17527"/>
                </a:cubicBezTo>
                <a:close/>
                <a:moveTo>
                  <a:pt x="31056" y="17527"/>
                </a:moveTo>
                <a:cubicBezTo>
                  <a:pt x="31323" y="17861"/>
                  <a:pt x="31623" y="18161"/>
                  <a:pt x="31890" y="18495"/>
                </a:cubicBezTo>
                <a:cubicBezTo>
                  <a:pt x="31857" y="18695"/>
                  <a:pt x="31823" y="18928"/>
                  <a:pt x="31790" y="19162"/>
                </a:cubicBezTo>
                <a:cubicBezTo>
                  <a:pt x="31490" y="18795"/>
                  <a:pt x="31156" y="18428"/>
                  <a:pt x="30822" y="18061"/>
                </a:cubicBezTo>
                <a:cubicBezTo>
                  <a:pt x="30889" y="17894"/>
                  <a:pt x="30989" y="17694"/>
                  <a:pt x="31056" y="17527"/>
                </a:cubicBezTo>
                <a:close/>
                <a:moveTo>
                  <a:pt x="26686" y="18695"/>
                </a:moveTo>
                <a:cubicBezTo>
                  <a:pt x="26753" y="18795"/>
                  <a:pt x="26820" y="18862"/>
                  <a:pt x="26886" y="18962"/>
                </a:cubicBezTo>
                <a:cubicBezTo>
                  <a:pt x="26886" y="19062"/>
                  <a:pt x="26853" y="19162"/>
                  <a:pt x="26853" y="19262"/>
                </a:cubicBezTo>
                <a:lnTo>
                  <a:pt x="26720" y="19095"/>
                </a:lnTo>
                <a:cubicBezTo>
                  <a:pt x="26653" y="19062"/>
                  <a:pt x="26619" y="19029"/>
                  <a:pt x="26553" y="18995"/>
                </a:cubicBezTo>
                <a:cubicBezTo>
                  <a:pt x="26619" y="18895"/>
                  <a:pt x="26653" y="18795"/>
                  <a:pt x="26686" y="18695"/>
                </a:cubicBezTo>
                <a:close/>
                <a:moveTo>
                  <a:pt x="23951" y="18828"/>
                </a:moveTo>
                <a:cubicBezTo>
                  <a:pt x="24018" y="18995"/>
                  <a:pt x="24118" y="19162"/>
                  <a:pt x="24218" y="19329"/>
                </a:cubicBezTo>
                <a:lnTo>
                  <a:pt x="23918" y="18928"/>
                </a:lnTo>
                <a:cubicBezTo>
                  <a:pt x="23918" y="18895"/>
                  <a:pt x="23918" y="18862"/>
                  <a:pt x="23951" y="18828"/>
                </a:cubicBezTo>
                <a:close/>
                <a:moveTo>
                  <a:pt x="95602" y="14759"/>
                </a:moveTo>
                <a:cubicBezTo>
                  <a:pt x="95635" y="14826"/>
                  <a:pt x="95635" y="14892"/>
                  <a:pt x="95669" y="14959"/>
                </a:cubicBezTo>
                <a:cubicBezTo>
                  <a:pt x="95836" y="16293"/>
                  <a:pt x="96002" y="17628"/>
                  <a:pt x="96136" y="18962"/>
                </a:cubicBezTo>
                <a:lnTo>
                  <a:pt x="95869" y="19496"/>
                </a:lnTo>
                <a:lnTo>
                  <a:pt x="95402" y="15693"/>
                </a:lnTo>
                <a:cubicBezTo>
                  <a:pt x="95469" y="15393"/>
                  <a:pt x="95535" y="15059"/>
                  <a:pt x="95602" y="14759"/>
                </a:cubicBezTo>
                <a:close/>
                <a:moveTo>
                  <a:pt x="80725" y="14992"/>
                </a:moveTo>
                <a:cubicBezTo>
                  <a:pt x="81025" y="15760"/>
                  <a:pt x="81292" y="16560"/>
                  <a:pt x="81592" y="17361"/>
                </a:cubicBezTo>
                <a:cubicBezTo>
                  <a:pt x="81559" y="18128"/>
                  <a:pt x="81492" y="18895"/>
                  <a:pt x="81459" y="19662"/>
                </a:cubicBezTo>
                <a:cubicBezTo>
                  <a:pt x="81125" y="18295"/>
                  <a:pt x="80792"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7" y="19729"/>
                </a:cubicBezTo>
                <a:cubicBezTo>
                  <a:pt x="92667" y="19696"/>
                  <a:pt x="92633" y="19629"/>
                  <a:pt x="92633" y="19596"/>
                </a:cubicBezTo>
                <a:cubicBezTo>
                  <a:pt x="92667" y="19529"/>
                  <a:pt x="92700" y="19462"/>
                  <a:pt x="92733" y="19395"/>
                </a:cubicBezTo>
                <a:close/>
                <a:moveTo>
                  <a:pt x="44299" y="18095"/>
                </a:moveTo>
                <a:cubicBezTo>
                  <a:pt x="44399" y="18228"/>
                  <a:pt x="44499" y="18361"/>
                  <a:pt x="44599" y="18495"/>
                </a:cubicBezTo>
                <a:cubicBezTo>
                  <a:pt x="44466" y="18928"/>
                  <a:pt x="44299" y="19329"/>
                  <a:pt x="44165" y="19762"/>
                </a:cubicBezTo>
                <a:cubicBezTo>
                  <a:pt x="44132" y="19662"/>
                  <a:pt x="44065" y="19562"/>
                  <a:pt x="44032" y="19462"/>
                </a:cubicBezTo>
                <a:cubicBezTo>
                  <a:pt x="44099" y="19029"/>
                  <a:pt x="44199" y="18562"/>
                  <a:pt x="44299" y="18095"/>
                </a:cubicBezTo>
                <a:close/>
                <a:moveTo>
                  <a:pt x="91432" y="18728"/>
                </a:moveTo>
                <a:cubicBezTo>
                  <a:pt x="91499" y="18995"/>
                  <a:pt x="91599" y="19262"/>
                  <a:pt x="91699" y="19529"/>
                </a:cubicBezTo>
                <a:cubicBezTo>
                  <a:pt x="91666" y="19596"/>
                  <a:pt x="91599" y="19696"/>
                  <a:pt x="91566" y="19762"/>
                </a:cubicBezTo>
                <a:cubicBezTo>
                  <a:pt x="91533" y="19429"/>
                  <a:pt x="91466" y="19062"/>
                  <a:pt x="91432" y="18728"/>
                </a:cubicBezTo>
                <a:close/>
                <a:moveTo>
                  <a:pt x="99638" y="18762"/>
                </a:moveTo>
                <a:cubicBezTo>
                  <a:pt x="99638" y="19262"/>
                  <a:pt x="99638" y="19762"/>
                  <a:pt x="99638" y="20263"/>
                </a:cubicBezTo>
                <a:cubicBezTo>
                  <a:pt x="99572" y="20063"/>
                  <a:pt x="99505" y="19896"/>
                  <a:pt x="99438" y="19696"/>
                </a:cubicBezTo>
                <a:lnTo>
                  <a:pt x="99638" y="18762"/>
                </a:lnTo>
                <a:close/>
                <a:moveTo>
                  <a:pt x="85328" y="16493"/>
                </a:moveTo>
                <a:cubicBezTo>
                  <a:pt x="85495" y="16994"/>
                  <a:pt x="85662" y="17494"/>
                  <a:pt x="85862" y="17994"/>
                </a:cubicBezTo>
                <a:cubicBezTo>
                  <a:pt x="85862" y="18762"/>
                  <a:pt x="85828" y="19529"/>
                  <a:pt x="85828" y="20296"/>
                </a:cubicBezTo>
                <a:lnTo>
                  <a:pt x="85061" y="17094"/>
                </a:lnTo>
                <a:lnTo>
                  <a:pt x="85328" y="16493"/>
                </a:lnTo>
                <a:close/>
                <a:moveTo>
                  <a:pt x="27654" y="19896"/>
                </a:moveTo>
                <a:lnTo>
                  <a:pt x="28054" y="20430"/>
                </a:lnTo>
                <a:cubicBezTo>
                  <a:pt x="27920" y="20296"/>
                  <a:pt x="27787" y="20163"/>
                  <a:pt x="27620" y="19996"/>
                </a:cubicBezTo>
                <a:cubicBezTo>
                  <a:pt x="27620" y="19996"/>
                  <a:pt x="27620" y="19963"/>
                  <a:pt x="27654" y="19963"/>
                </a:cubicBezTo>
                <a:cubicBezTo>
                  <a:pt x="27654" y="19929"/>
                  <a:pt x="27654" y="19929"/>
                  <a:pt x="27654" y="19896"/>
                </a:cubicBezTo>
                <a:close/>
                <a:moveTo>
                  <a:pt x="35859" y="18928"/>
                </a:moveTo>
                <a:lnTo>
                  <a:pt x="36493" y="19762"/>
                </a:lnTo>
                <a:cubicBezTo>
                  <a:pt x="36560" y="19996"/>
                  <a:pt x="36627"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5"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7" y="20430"/>
                </a:moveTo>
                <a:cubicBezTo>
                  <a:pt x="87863" y="20730"/>
                  <a:pt x="87930" y="21063"/>
                  <a:pt x="87997" y="21364"/>
                </a:cubicBezTo>
                <a:cubicBezTo>
                  <a:pt x="87897" y="21130"/>
                  <a:pt x="87830" y="20863"/>
                  <a:pt x="87730" y="20596"/>
                </a:cubicBezTo>
                <a:cubicBezTo>
                  <a:pt x="87763" y="20530"/>
                  <a:pt x="87797" y="20463"/>
                  <a:pt x="87797" y="20430"/>
                </a:cubicBezTo>
                <a:close/>
                <a:moveTo>
                  <a:pt x="97270" y="21030"/>
                </a:moveTo>
                <a:cubicBezTo>
                  <a:pt x="97303" y="21197"/>
                  <a:pt x="97370" y="21364"/>
                  <a:pt x="97403" y="21497"/>
                </a:cubicBezTo>
                <a:cubicBezTo>
                  <a:pt x="97403" y="21564"/>
                  <a:pt x="97370" y="21664"/>
                  <a:pt x="97370" y="21730"/>
                </a:cubicBezTo>
                <a:lnTo>
                  <a:pt x="97270" y="21030"/>
                </a:lnTo>
                <a:close/>
                <a:moveTo>
                  <a:pt x="23451" y="20696"/>
                </a:moveTo>
                <a:cubicBezTo>
                  <a:pt x="23684" y="21130"/>
                  <a:pt x="23918" y="21530"/>
                  <a:pt x="24151" y="21931"/>
                </a:cubicBezTo>
                <a:cubicBezTo>
                  <a:pt x="23918" y="21630"/>
                  <a:pt x="23651" y="21330"/>
                  <a:pt x="23384" y="21030"/>
                </a:cubicBezTo>
                <a:cubicBezTo>
                  <a:pt x="23417" y="20930"/>
                  <a:pt x="23417" y="20830"/>
                  <a:pt x="23451" y="20696"/>
                </a:cubicBezTo>
                <a:close/>
                <a:moveTo>
                  <a:pt x="92066" y="20730"/>
                </a:moveTo>
                <a:cubicBezTo>
                  <a:pt x="92100" y="20830"/>
                  <a:pt x="92166" y="20963"/>
                  <a:pt x="92200" y="21063"/>
                </a:cubicBezTo>
                <a:cubicBezTo>
                  <a:pt x="92100" y="21364"/>
                  <a:pt x="92000" y="21664"/>
                  <a:pt x="91899" y="21931"/>
                </a:cubicBezTo>
                <a:cubicBezTo>
                  <a:pt x="91866" y="21730"/>
                  <a:pt x="91833" y="21530"/>
                  <a:pt x="91799" y="21330"/>
                </a:cubicBezTo>
                <a:cubicBezTo>
                  <a:pt x="91899" y="21130"/>
                  <a:pt x="92000" y="20930"/>
                  <a:pt x="92066" y="20730"/>
                </a:cubicBezTo>
                <a:close/>
                <a:moveTo>
                  <a:pt x="27820" y="21430"/>
                </a:moveTo>
                <a:lnTo>
                  <a:pt x="27820" y="21430"/>
                </a:lnTo>
                <a:cubicBezTo>
                  <a:pt x="27954" y="21564"/>
                  <a:pt x="28121" y="21730"/>
                  <a:pt x="28254" y="21864"/>
                </a:cubicBezTo>
                <a:cubicBezTo>
                  <a:pt x="28221" y="21964"/>
                  <a:pt x="28187" y="22031"/>
                  <a:pt x="28154" y="22131"/>
                </a:cubicBezTo>
                <a:cubicBezTo>
                  <a:pt x="28054" y="21897"/>
                  <a:pt x="27920" y="21664"/>
                  <a:pt x="27820" y="21430"/>
                </a:cubicBezTo>
                <a:close/>
                <a:moveTo>
                  <a:pt x="101473" y="21497"/>
                </a:moveTo>
                <a:cubicBezTo>
                  <a:pt x="101540"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8" y="22097"/>
                </a:cubicBezTo>
                <a:cubicBezTo>
                  <a:pt x="33191" y="22264"/>
                  <a:pt x="33124" y="22398"/>
                  <a:pt x="33057" y="22531"/>
                </a:cubicBezTo>
                <a:cubicBezTo>
                  <a:pt x="32857" y="22131"/>
                  <a:pt x="32624" y="21730"/>
                  <a:pt x="32390" y="21330"/>
                </a:cubicBezTo>
                <a:cubicBezTo>
                  <a:pt x="32390" y="21297"/>
                  <a:pt x="32390" y="21230"/>
                  <a:pt x="32424"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2"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7" y="22398"/>
                </a:cubicBezTo>
                <a:cubicBezTo>
                  <a:pt x="106810" y="22131"/>
                  <a:pt x="106944" y="21831"/>
                  <a:pt x="107077" y="21564"/>
                </a:cubicBezTo>
                <a:close/>
                <a:moveTo>
                  <a:pt x="103041" y="21530"/>
                </a:moveTo>
                <a:cubicBezTo>
                  <a:pt x="103041" y="22031"/>
                  <a:pt x="103041" y="22498"/>
                  <a:pt x="103074" y="22998"/>
                </a:cubicBezTo>
                <a:cubicBezTo>
                  <a:pt x="102941" y="22731"/>
                  <a:pt x="102841" y="22464"/>
                  <a:pt x="102707" y="22197"/>
                </a:cubicBezTo>
                <a:cubicBezTo>
                  <a:pt x="102807" y="21964"/>
                  <a:pt x="102941" y="21730"/>
                  <a:pt x="103041" y="21530"/>
                </a:cubicBezTo>
                <a:close/>
                <a:moveTo>
                  <a:pt x="98904" y="22031"/>
                </a:moveTo>
                <a:cubicBezTo>
                  <a:pt x="98971" y="22197"/>
                  <a:pt x="99038" y="22398"/>
                  <a:pt x="99105" y="22564"/>
                </a:cubicBezTo>
                <a:cubicBezTo>
                  <a:pt x="99005" y="22765"/>
                  <a:pt x="98904" y="22965"/>
                  <a:pt x="98804" y="23198"/>
                </a:cubicBezTo>
                <a:cubicBezTo>
                  <a:pt x="98771" y="23065"/>
                  <a:pt x="98738"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8" y="23465"/>
                </a:cubicBezTo>
                <a:cubicBezTo>
                  <a:pt x="89031" y="22031"/>
                  <a:pt x="88731" y="20563"/>
                  <a:pt x="88464" y="19095"/>
                </a:cubicBezTo>
                <a:lnTo>
                  <a:pt x="88697" y="18595"/>
                </a:lnTo>
                <a:close/>
                <a:moveTo>
                  <a:pt x="34525" y="21464"/>
                </a:moveTo>
                <a:lnTo>
                  <a:pt x="35959" y="23632"/>
                </a:lnTo>
                <a:cubicBezTo>
                  <a:pt x="35959" y="23665"/>
                  <a:pt x="35959" y="23699"/>
                  <a:pt x="35926" y="23765"/>
                </a:cubicBezTo>
                <a:cubicBezTo>
                  <a:pt x="35392" y="23131"/>
                  <a:pt x="34859" y="22531"/>
                  <a:pt x="34292" y="21931"/>
                </a:cubicBezTo>
                <a:lnTo>
                  <a:pt x="34525" y="21464"/>
                </a:lnTo>
                <a:close/>
                <a:moveTo>
                  <a:pt x="94701" y="18828"/>
                </a:moveTo>
                <a:lnTo>
                  <a:pt x="95102" y="20963"/>
                </a:lnTo>
                <a:cubicBezTo>
                  <a:pt x="94568" y="21964"/>
                  <a:pt x="94068" y="22965"/>
                  <a:pt x="93534" y="23932"/>
                </a:cubicBezTo>
                <a:cubicBezTo>
                  <a:pt x="93934" y="22231"/>
                  <a:pt x="94301" y="20530"/>
                  <a:pt x="94701" y="18828"/>
                </a:cubicBezTo>
                <a:close/>
                <a:moveTo>
                  <a:pt x="19948" y="22598"/>
                </a:moveTo>
                <a:cubicBezTo>
                  <a:pt x="20348" y="22865"/>
                  <a:pt x="20749"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20" y="24466"/>
                  <a:pt x="26853" y="24633"/>
                  <a:pt x="26986" y="24833"/>
                </a:cubicBezTo>
                <a:cubicBezTo>
                  <a:pt x="26986" y="24899"/>
                  <a:pt x="26953" y="24933"/>
                  <a:pt x="26920" y="24999"/>
                </a:cubicBezTo>
                <a:cubicBezTo>
                  <a:pt x="26820" y="24799"/>
                  <a:pt x="26686" y="24599"/>
                  <a:pt x="26586" y="24399"/>
                </a:cubicBezTo>
                <a:cubicBezTo>
                  <a:pt x="26586" y="24366"/>
                  <a:pt x="26586" y="24332"/>
                  <a:pt x="26619" y="24266"/>
                </a:cubicBezTo>
                <a:close/>
                <a:moveTo>
                  <a:pt x="99538" y="23665"/>
                </a:moveTo>
                <a:cubicBezTo>
                  <a:pt x="99572" y="23799"/>
                  <a:pt x="99638" y="23932"/>
                  <a:pt x="99672" y="24065"/>
                </a:cubicBezTo>
                <a:cubicBezTo>
                  <a:pt x="99572"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4" y="25133"/>
                  <a:pt x="18213" y="24999"/>
                  <a:pt x="18113" y="24866"/>
                </a:cubicBezTo>
                <a:cubicBezTo>
                  <a:pt x="18280" y="24399"/>
                  <a:pt x="18447" y="23899"/>
                  <a:pt x="18614" y="23432"/>
                </a:cubicBezTo>
                <a:close/>
                <a:moveTo>
                  <a:pt x="107477" y="23465"/>
                </a:moveTo>
                <a:cubicBezTo>
                  <a:pt x="107611"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2" y="24833"/>
                  <a:pt x="108912" y="25133"/>
                  <a:pt x="108845" y="25433"/>
                </a:cubicBezTo>
                <a:cubicBezTo>
                  <a:pt x="108812" y="25300"/>
                  <a:pt x="108778" y="25166"/>
                  <a:pt x="108745" y="25033"/>
                </a:cubicBezTo>
                <a:cubicBezTo>
                  <a:pt x="108845" y="24833"/>
                  <a:pt x="108945" y="24633"/>
                  <a:pt x="109078" y="24466"/>
                </a:cubicBezTo>
                <a:close/>
                <a:moveTo>
                  <a:pt x="104142" y="22931"/>
                </a:moveTo>
                <a:lnTo>
                  <a:pt x="104575" y="24633"/>
                </a:lnTo>
                <a:lnTo>
                  <a:pt x="104142" y="25533"/>
                </a:lnTo>
                <a:cubicBezTo>
                  <a:pt x="104075" y="25400"/>
                  <a:pt x="104008" y="25266"/>
                  <a:pt x="103975" y="25133"/>
                </a:cubicBezTo>
                <a:cubicBezTo>
                  <a:pt x="103975" y="24699"/>
                  <a:pt x="103941" y="24266"/>
                  <a:pt x="103941" y="23832"/>
                </a:cubicBezTo>
                <a:cubicBezTo>
                  <a:pt x="104008" y="23532"/>
                  <a:pt x="104075" y="23232"/>
                  <a:pt x="104142" y="22931"/>
                </a:cubicBezTo>
                <a:close/>
                <a:moveTo>
                  <a:pt x="105843" y="24065"/>
                </a:moveTo>
                <a:cubicBezTo>
                  <a:pt x="105909" y="24466"/>
                  <a:pt x="105943" y="24866"/>
                  <a:pt x="106010" y="25233"/>
                </a:cubicBezTo>
                <a:cubicBezTo>
                  <a:pt x="105976" y="25433"/>
                  <a:pt x="105909" y="25600"/>
                  <a:pt x="105843" y="25800"/>
                </a:cubicBezTo>
                <a:cubicBezTo>
                  <a:pt x="105743" y="25400"/>
                  <a:pt x="105643" y="25033"/>
                  <a:pt x="105543" y="24666"/>
                </a:cubicBezTo>
                <a:cubicBezTo>
                  <a:pt x="105643" y="24466"/>
                  <a:pt x="105743" y="24266"/>
                  <a:pt x="105843" y="24065"/>
                </a:cubicBezTo>
                <a:close/>
                <a:moveTo>
                  <a:pt x="22517" y="24432"/>
                </a:moveTo>
                <a:cubicBezTo>
                  <a:pt x="22650" y="24766"/>
                  <a:pt x="22783" y="25066"/>
                  <a:pt x="22950" y="25366"/>
                </a:cubicBezTo>
                <a:cubicBezTo>
                  <a:pt x="22850" y="25633"/>
                  <a:pt x="22750" y="25867"/>
                  <a:pt x="22617" y="26134"/>
                </a:cubicBezTo>
                <a:cubicBezTo>
                  <a:pt x="22483" y="25967"/>
                  <a:pt x="22350" y="25767"/>
                  <a:pt x="22216" y="25600"/>
                </a:cubicBezTo>
                <a:cubicBezTo>
                  <a:pt x="22316" y="25200"/>
                  <a:pt x="22416" y="24833"/>
                  <a:pt x="22517"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1" y="24733"/>
                </a:cubicBezTo>
                <a:cubicBezTo>
                  <a:pt x="102741" y="25266"/>
                  <a:pt x="102640" y="25767"/>
                  <a:pt x="102540" y="26267"/>
                </a:cubicBezTo>
                <a:cubicBezTo>
                  <a:pt x="102307" y="25466"/>
                  <a:pt x="102107" y="24633"/>
                  <a:pt x="101873" y="23799"/>
                </a:cubicBezTo>
                <a:cubicBezTo>
                  <a:pt x="101973" y="23598"/>
                  <a:pt x="102107" y="23398"/>
                  <a:pt x="102207" y="23198"/>
                </a:cubicBezTo>
                <a:close/>
                <a:moveTo>
                  <a:pt x="33925" y="22798"/>
                </a:moveTo>
                <a:cubicBezTo>
                  <a:pt x="34492" y="23465"/>
                  <a:pt x="35092" y="24132"/>
                  <a:pt x="35693" y="24799"/>
                </a:cubicBezTo>
                <a:lnTo>
                  <a:pt x="35259" y="26467"/>
                </a:lnTo>
                <a:cubicBezTo>
                  <a:pt x="34725" y="25466"/>
                  <a:pt x="34158" y="24499"/>
                  <a:pt x="33591" y="23498"/>
                </a:cubicBezTo>
                <a:cubicBezTo>
                  <a:pt x="33725" y="23265"/>
                  <a:pt x="33791" y="23031"/>
                  <a:pt x="33925" y="22798"/>
                </a:cubicBezTo>
                <a:close/>
                <a:moveTo>
                  <a:pt x="26152" y="26200"/>
                </a:moveTo>
                <a:cubicBezTo>
                  <a:pt x="26186" y="26300"/>
                  <a:pt x="26253" y="26400"/>
                  <a:pt x="26286" y="26501"/>
                </a:cubicBezTo>
                <a:cubicBezTo>
                  <a:pt x="26253" y="26567"/>
                  <a:pt x="26253"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9" y="26767"/>
                </a:moveTo>
                <a:cubicBezTo>
                  <a:pt x="109379" y="26867"/>
                  <a:pt x="109412" y="26934"/>
                  <a:pt x="109412" y="27001"/>
                </a:cubicBezTo>
                <a:cubicBezTo>
                  <a:pt x="109379" y="27034"/>
                  <a:pt x="109345" y="27068"/>
                  <a:pt x="109279" y="27068"/>
                </a:cubicBezTo>
                <a:cubicBezTo>
                  <a:pt x="109312" y="26968"/>
                  <a:pt x="109345" y="26867"/>
                  <a:pt x="109379" y="26767"/>
                </a:cubicBezTo>
                <a:close/>
                <a:moveTo>
                  <a:pt x="21949" y="26667"/>
                </a:moveTo>
                <a:cubicBezTo>
                  <a:pt x="22050" y="26801"/>
                  <a:pt x="22150"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2" y="27468"/>
                </a:cubicBezTo>
                <a:cubicBezTo>
                  <a:pt x="24585" y="26734"/>
                  <a:pt x="24251" y="26034"/>
                  <a:pt x="23918" y="25333"/>
                </a:cubicBezTo>
                <a:cubicBezTo>
                  <a:pt x="23984" y="25166"/>
                  <a:pt x="24051" y="25033"/>
                  <a:pt x="24084" y="24899"/>
                </a:cubicBezTo>
                <a:close/>
                <a:moveTo>
                  <a:pt x="28921" y="22531"/>
                </a:moveTo>
                <a:cubicBezTo>
                  <a:pt x="29655" y="23232"/>
                  <a:pt x="30355" y="23932"/>
                  <a:pt x="31056" y="24633"/>
                </a:cubicBezTo>
                <a:cubicBezTo>
                  <a:pt x="30923" y="25600"/>
                  <a:pt x="30789" y="26567"/>
                  <a:pt x="30656" y="27535"/>
                </a:cubicBezTo>
                <a:lnTo>
                  <a:pt x="28654" y="23198"/>
                </a:lnTo>
                <a:cubicBezTo>
                  <a:pt x="28721" y="22965"/>
                  <a:pt x="28821" y="22731"/>
                  <a:pt x="28921" y="22531"/>
                </a:cubicBezTo>
                <a:close/>
                <a:moveTo>
                  <a:pt x="108078"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8" y="26434"/>
                  <a:pt x="108044" y="26334"/>
                  <a:pt x="108078"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9" y="27835"/>
                  <a:pt x="20582" y="27768"/>
                  <a:pt x="20515" y="27668"/>
                </a:cubicBezTo>
                <a:cubicBezTo>
                  <a:pt x="20649" y="27334"/>
                  <a:pt x="20782" y="27001"/>
                  <a:pt x="20915" y="26667"/>
                </a:cubicBezTo>
                <a:close/>
                <a:moveTo>
                  <a:pt x="17680" y="26034"/>
                </a:moveTo>
                <a:cubicBezTo>
                  <a:pt x="17813" y="26300"/>
                  <a:pt x="17947" y="26534"/>
                  <a:pt x="18113" y="26767"/>
                </a:cubicBezTo>
                <a:cubicBezTo>
                  <a:pt x="18013" y="27168"/>
                  <a:pt x="17913" y="27535"/>
                  <a:pt x="17847" y="27935"/>
                </a:cubicBezTo>
                <a:cubicBezTo>
                  <a:pt x="17646" y="27701"/>
                  <a:pt x="17446" y="27501"/>
                  <a:pt x="17246" y="27268"/>
                </a:cubicBezTo>
                <a:lnTo>
                  <a:pt x="17680" y="26034"/>
                </a:lnTo>
                <a:close/>
                <a:moveTo>
                  <a:pt x="104909" y="25933"/>
                </a:moveTo>
                <a:cubicBezTo>
                  <a:pt x="105042" y="26467"/>
                  <a:pt x="105176" y="26968"/>
                  <a:pt x="105309" y="27501"/>
                </a:cubicBezTo>
                <a:cubicBezTo>
                  <a:pt x="105276" y="27668"/>
                  <a:pt x="105242" y="27835"/>
                  <a:pt x="105176" y="28002"/>
                </a:cubicBezTo>
                <a:cubicBezTo>
                  <a:pt x="104975" y="27535"/>
                  <a:pt x="104775" y="27068"/>
                  <a:pt x="104575" y="26601"/>
                </a:cubicBezTo>
                <a:cubicBezTo>
                  <a:pt x="104709" y="26367"/>
                  <a:pt x="104809" y="26134"/>
                  <a:pt x="104909" y="25933"/>
                </a:cubicBezTo>
                <a:close/>
                <a:moveTo>
                  <a:pt x="13977" y="27334"/>
                </a:moveTo>
                <a:cubicBezTo>
                  <a:pt x="13910" y="27601"/>
                  <a:pt x="13844" y="27868"/>
                  <a:pt x="13777" y="28102"/>
                </a:cubicBezTo>
                <a:cubicBezTo>
                  <a:pt x="13777" y="28102"/>
                  <a:pt x="13744"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1" y="28102"/>
                  <a:pt x="107377" y="28135"/>
                </a:cubicBezTo>
                <a:cubicBezTo>
                  <a:pt x="107344" y="27968"/>
                  <a:pt x="107344" y="27835"/>
                  <a:pt x="107310" y="27668"/>
                </a:cubicBezTo>
                <a:cubicBezTo>
                  <a:pt x="107310" y="27668"/>
                  <a:pt x="107310" y="27635"/>
                  <a:pt x="107344" y="27601"/>
                </a:cubicBezTo>
                <a:close/>
                <a:moveTo>
                  <a:pt x="23451" y="26400"/>
                </a:moveTo>
                <a:cubicBezTo>
                  <a:pt x="23751" y="27034"/>
                  <a:pt x="24051" y="27635"/>
                  <a:pt x="24351" y="28235"/>
                </a:cubicBezTo>
                <a:cubicBezTo>
                  <a:pt x="23984" y="27801"/>
                  <a:pt x="23617" y="27334"/>
                  <a:pt x="23250" y="26901"/>
                </a:cubicBezTo>
                <a:cubicBezTo>
                  <a:pt x="23317" y="26734"/>
                  <a:pt x="23384" y="26567"/>
                  <a:pt x="23451" y="26400"/>
                </a:cubicBezTo>
                <a:close/>
                <a:moveTo>
                  <a:pt x="117584" y="28202"/>
                </a:moveTo>
                <a:cubicBezTo>
                  <a:pt x="117618" y="28268"/>
                  <a:pt x="117651" y="28335"/>
                  <a:pt x="117685" y="28402"/>
                </a:cubicBezTo>
                <a:cubicBezTo>
                  <a:pt x="117651" y="28435"/>
                  <a:pt x="117651" y="28469"/>
                  <a:pt x="117651" y="28469"/>
                </a:cubicBezTo>
                <a:cubicBezTo>
                  <a:pt x="117618" y="28369"/>
                  <a:pt x="117618" y="28302"/>
                  <a:pt x="117584" y="28202"/>
                </a:cubicBezTo>
                <a:close/>
                <a:moveTo>
                  <a:pt x="112548" y="24899"/>
                </a:moveTo>
                <a:lnTo>
                  <a:pt x="112548" y="24899"/>
                </a:lnTo>
                <a:cubicBezTo>
                  <a:pt x="112214" y="26167"/>
                  <a:pt x="111847" y="27401"/>
                  <a:pt x="111513" y="28669"/>
                </a:cubicBezTo>
                <a:cubicBezTo>
                  <a:pt x="111413" y="28302"/>
                  <a:pt x="111313" y="27935"/>
                  <a:pt x="111213" y="27568"/>
                </a:cubicBezTo>
                <a:cubicBezTo>
                  <a:pt x="111647" y="26701"/>
                  <a:pt x="112114" y="25800"/>
                  <a:pt x="112548" y="24899"/>
                </a:cubicBezTo>
                <a:close/>
                <a:moveTo>
                  <a:pt x="114482" y="28035"/>
                </a:moveTo>
                <a:cubicBezTo>
                  <a:pt x="114516" y="28102"/>
                  <a:pt x="114516" y="28202"/>
                  <a:pt x="114549" y="28268"/>
                </a:cubicBezTo>
                <a:cubicBezTo>
                  <a:pt x="114482" y="28435"/>
                  <a:pt x="114449" y="28569"/>
                  <a:pt x="114416" y="28735"/>
                </a:cubicBezTo>
                <a:cubicBezTo>
                  <a:pt x="114382" y="28635"/>
                  <a:pt x="114349" y="28502"/>
                  <a:pt x="114315" y="28369"/>
                </a:cubicBezTo>
                <a:cubicBezTo>
                  <a:pt x="114382" y="28268"/>
                  <a:pt x="114449" y="28135"/>
                  <a:pt x="114482" y="28035"/>
                </a:cubicBezTo>
                <a:close/>
                <a:moveTo>
                  <a:pt x="21583" y="28002"/>
                </a:moveTo>
                <a:cubicBezTo>
                  <a:pt x="21649" y="28102"/>
                  <a:pt x="21683" y="28202"/>
                  <a:pt x="21716" y="28268"/>
                </a:cubicBezTo>
                <a:cubicBezTo>
                  <a:pt x="21649" y="28469"/>
                  <a:pt x="21583" y="28635"/>
                  <a:pt x="21516" y="28802"/>
                </a:cubicBezTo>
                <a:cubicBezTo>
                  <a:pt x="21482" y="28769"/>
                  <a:pt x="21449" y="28735"/>
                  <a:pt x="21416" y="28702"/>
                </a:cubicBezTo>
                <a:cubicBezTo>
                  <a:pt x="21482" y="28469"/>
                  <a:pt x="21516" y="28235"/>
                  <a:pt x="21583"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5"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1" y="29469"/>
                </a:cubicBezTo>
                <a:cubicBezTo>
                  <a:pt x="107577" y="29336"/>
                  <a:pt x="107544" y="29202"/>
                  <a:pt x="107511" y="29036"/>
                </a:cubicBezTo>
                <a:cubicBezTo>
                  <a:pt x="107611" y="29002"/>
                  <a:pt x="107677" y="28969"/>
                  <a:pt x="107744" y="28936"/>
                </a:cubicBezTo>
                <a:close/>
                <a:moveTo>
                  <a:pt x="16913" y="28202"/>
                </a:moveTo>
                <a:cubicBezTo>
                  <a:pt x="17146" y="28469"/>
                  <a:pt x="17380" y="28702"/>
                  <a:pt x="17613" y="28969"/>
                </a:cubicBezTo>
                <a:cubicBezTo>
                  <a:pt x="17546" y="29236"/>
                  <a:pt x="17480" y="29503"/>
                  <a:pt x="17413" y="29770"/>
                </a:cubicBezTo>
                <a:cubicBezTo>
                  <a:pt x="17346" y="29736"/>
                  <a:pt x="17279" y="29703"/>
                  <a:pt x="17179" y="29669"/>
                </a:cubicBezTo>
                <a:cubicBezTo>
                  <a:pt x="17013" y="29369"/>
                  <a:pt x="16879" y="29069"/>
                  <a:pt x="16712" y="28769"/>
                </a:cubicBezTo>
                <a:cubicBezTo>
                  <a:pt x="16779" y="28602"/>
                  <a:pt x="16846" y="28402"/>
                  <a:pt x="16913" y="28202"/>
                </a:cubicBezTo>
                <a:close/>
                <a:moveTo>
                  <a:pt x="15712" y="28769"/>
                </a:moveTo>
                <a:cubicBezTo>
                  <a:pt x="15712" y="28802"/>
                  <a:pt x="15745" y="28836"/>
                  <a:pt x="15745" y="28836"/>
                </a:cubicBezTo>
                <a:cubicBezTo>
                  <a:pt x="15645" y="29202"/>
                  <a:pt x="15512" y="29536"/>
                  <a:pt x="15411" y="29870"/>
                </a:cubicBezTo>
                <a:lnTo>
                  <a:pt x="15178" y="29636"/>
                </a:lnTo>
                <a:cubicBezTo>
                  <a:pt x="15345" y="29336"/>
                  <a:pt x="15512" y="29036"/>
                  <a:pt x="15712" y="28769"/>
                </a:cubicBezTo>
                <a:close/>
                <a:moveTo>
                  <a:pt x="104075" y="27635"/>
                </a:moveTo>
                <a:cubicBezTo>
                  <a:pt x="104308" y="28168"/>
                  <a:pt x="104542" y="28735"/>
                  <a:pt x="104775" y="29269"/>
                </a:cubicBezTo>
                <a:cubicBezTo>
                  <a:pt x="104742" y="29403"/>
                  <a:pt x="104709" y="29503"/>
                  <a:pt x="104675" y="29603"/>
                </a:cubicBezTo>
                <a:cubicBezTo>
                  <a:pt x="104475" y="29736"/>
                  <a:pt x="104242" y="29836"/>
                  <a:pt x="104008" y="29970"/>
                </a:cubicBezTo>
                <a:lnTo>
                  <a:pt x="104008" y="27768"/>
                </a:lnTo>
                <a:lnTo>
                  <a:pt x="104075" y="27635"/>
                </a:lnTo>
                <a:close/>
                <a:moveTo>
                  <a:pt x="18314"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4" y="29770"/>
                </a:cubicBezTo>
                <a:close/>
                <a:moveTo>
                  <a:pt x="22250" y="29303"/>
                </a:moveTo>
                <a:cubicBezTo>
                  <a:pt x="22416" y="29603"/>
                  <a:pt x="22550" y="29903"/>
                  <a:pt x="22717" y="30237"/>
                </a:cubicBezTo>
                <a:cubicBezTo>
                  <a:pt x="22517" y="30003"/>
                  <a:pt x="22350" y="29770"/>
                  <a:pt x="22150" y="29536"/>
                </a:cubicBezTo>
                <a:lnTo>
                  <a:pt x="22250" y="29303"/>
                </a:lnTo>
                <a:close/>
                <a:moveTo>
                  <a:pt x="118085" y="29503"/>
                </a:moveTo>
                <a:cubicBezTo>
                  <a:pt x="118118" y="29603"/>
                  <a:pt x="118152" y="29736"/>
                  <a:pt x="118218" y="29836"/>
                </a:cubicBezTo>
                <a:lnTo>
                  <a:pt x="117918" y="30737"/>
                </a:lnTo>
                <a:cubicBezTo>
                  <a:pt x="117885" y="30503"/>
                  <a:pt x="117851" y="30237"/>
                  <a:pt x="117818" y="30003"/>
                </a:cubicBezTo>
                <a:lnTo>
                  <a:pt x="118085" y="29503"/>
                </a:lnTo>
                <a:close/>
                <a:moveTo>
                  <a:pt x="11008" y="26867"/>
                </a:moveTo>
                <a:cubicBezTo>
                  <a:pt x="11442" y="27668"/>
                  <a:pt x="11909" y="28469"/>
                  <a:pt x="12343" y="29269"/>
                </a:cubicBezTo>
                <a:cubicBezTo>
                  <a:pt x="12142" y="29803"/>
                  <a:pt x="11942" y="30303"/>
                  <a:pt x="11742" y="30837"/>
                </a:cubicBezTo>
                <a:cubicBezTo>
                  <a:pt x="11309" y="30303"/>
                  <a:pt x="10842" y="29770"/>
                  <a:pt x="10375"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3" y="30637"/>
                  <a:pt x="114883" y="30837"/>
                  <a:pt x="114916" y="31004"/>
                </a:cubicBezTo>
                <a:lnTo>
                  <a:pt x="114816" y="30537"/>
                </a:lnTo>
                <a:cubicBezTo>
                  <a:pt x="114816" y="30503"/>
                  <a:pt x="114849" y="30470"/>
                  <a:pt x="114849" y="30437"/>
                </a:cubicBezTo>
                <a:close/>
                <a:moveTo>
                  <a:pt x="110613" y="28735"/>
                </a:moveTo>
                <a:cubicBezTo>
                  <a:pt x="110780"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6" y="31137"/>
                </a:cubicBezTo>
                <a:cubicBezTo>
                  <a:pt x="16379" y="30970"/>
                  <a:pt x="16212" y="30804"/>
                  <a:pt x="16079" y="30603"/>
                </a:cubicBezTo>
                <a:cubicBezTo>
                  <a:pt x="16145" y="30403"/>
                  <a:pt x="16212" y="30203"/>
                  <a:pt x="16279" y="29970"/>
                </a:cubicBezTo>
                <a:close/>
                <a:moveTo>
                  <a:pt x="8473" y="29536"/>
                </a:moveTo>
                <a:lnTo>
                  <a:pt x="8473" y="29536"/>
                </a:lnTo>
                <a:cubicBezTo>
                  <a:pt x="8340" y="30103"/>
                  <a:pt x="8206" y="30637"/>
                  <a:pt x="8040" y="31204"/>
                </a:cubicBezTo>
                <a:cubicBezTo>
                  <a:pt x="8006" y="31137"/>
                  <a:pt x="7973" y="31104"/>
                  <a:pt x="7906" y="31037"/>
                </a:cubicBezTo>
                <a:lnTo>
                  <a:pt x="8473" y="29536"/>
                </a:lnTo>
                <a:close/>
                <a:moveTo>
                  <a:pt x="118685" y="31171"/>
                </a:moveTo>
                <a:cubicBezTo>
                  <a:pt x="118719" y="31271"/>
                  <a:pt x="118752" y="31371"/>
                  <a:pt x="118819" y="31471"/>
                </a:cubicBezTo>
                <a:cubicBezTo>
                  <a:pt x="118719" y="31471"/>
                  <a:pt x="118652" y="31504"/>
                  <a:pt x="118585" y="31504"/>
                </a:cubicBezTo>
                <a:cubicBezTo>
                  <a:pt x="118619"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8" y="30403"/>
                </a:moveTo>
                <a:cubicBezTo>
                  <a:pt x="14811" y="30537"/>
                  <a:pt x="14944" y="30670"/>
                  <a:pt x="15078" y="30804"/>
                </a:cubicBezTo>
                <a:cubicBezTo>
                  <a:pt x="14944" y="31137"/>
                  <a:pt x="14844" y="31471"/>
                  <a:pt x="14711" y="31771"/>
                </a:cubicBezTo>
                <a:cubicBezTo>
                  <a:pt x="14578" y="31537"/>
                  <a:pt x="14444" y="31271"/>
                  <a:pt x="14311" y="31037"/>
                </a:cubicBezTo>
                <a:cubicBezTo>
                  <a:pt x="14444" y="30837"/>
                  <a:pt x="14544" y="30603"/>
                  <a:pt x="14678" y="30403"/>
                </a:cubicBezTo>
                <a:close/>
                <a:moveTo>
                  <a:pt x="117117" y="31337"/>
                </a:moveTo>
                <a:cubicBezTo>
                  <a:pt x="117151" y="31504"/>
                  <a:pt x="117151" y="31671"/>
                  <a:pt x="117184" y="31838"/>
                </a:cubicBezTo>
                <a:cubicBezTo>
                  <a:pt x="117151" y="31838"/>
                  <a:pt x="117117" y="31804"/>
                  <a:pt x="117084" y="31804"/>
                </a:cubicBezTo>
                <a:lnTo>
                  <a:pt x="116851" y="31838"/>
                </a:lnTo>
                <a:cubicBezTo>
                  <a:pt x="116951" y="31671"/>
                  <a:pt x="117017" y="31504"/>
                  <a:pt x="117117" y="31337"/>
                </a:cubicBezTo>
                <a:close/>
                <a:moveTo>
                  <a:pt x="108311" y="30770"/>
                </a:moveTo>
                <a:cubicBezTo>
                  <a:pt x="108345" y="30904"/>
                  <a:pt x="108378" y="31037"/>
                  <a:pt x="108411" y="31171"/>
                </a:cubicBezTo>
                <a:cubicBezTo>
                  <a:pt x="108278" y="31437"/>
                  <a:pt x="108144" y="31704"/>
                  <a:pt x="108011" y="31971"/>
                </a:cubicBezTo>
                <a:cubicBezTo>
                  <a:pt x="108011" y="31938"/>
                  <a:pt x="107978" y="31904"/>
                  <a:pt x="107978" y="31871"/>
                </a:cubicBezTo>
                <a:cubicBezTo>
                  <a:pt x="108078"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10" y="31904"/>
                  <a:pt x="12776" y="32004"/>
                </a:cubicBezTo>
                <a:cubicBezTo>
                  <a:pt x="12643" y="31871"/>
                  <a:pt x="12543" y="31704"/>
                  <a:pt x="12409" y="31571"/>
                </a:cubicBezTo>
                <a:lnTo>
                  <a:pt x="12910" y="30270"/>
                </a:lnTo>
                <a:close/>
                <a:moveTo>
                  <a:pt x="10308" y="30503"/>
                </a:moveTo>
                <a:lnTo>
                  <a:pt x="10308" y="30503"/>
                </a:lnTo>
                <a:cubicBezTo>
                  <a:pt x="10675" y="30937"/>
                  <a:pt x="11042" y="31337"/>
                  <a:pt x="11409" y="31771"/>
                </a:cubicBezTo>
                <a:cubicBezTo>
                  <a:pt x="11375" y="31871"/>
                  <a:pt x="11342" y="32004"/>
                  <a:pt x="11275" y="32138"/>
                </a:cubicBezTo>
                <a:cubicBezTo>
                  <a:pt x="10975" y="31604"/>
                  <a:pt x="10641" y="31037"/>
                  <a:pt x="10308" y="30503"/>
                </a:cubicBezTo>
                <a:close/>
                <a:moveTo>
                  <a:pt x="120553" y="31938"/>
                </a:moveTo>
                <a:cubicBezTo>
                  <a:pt x="120420" y="32071"/>
                  <a:pt x="120286" y="32171"/>
                  <a:pt x="120153" y="32271"/>
                </a:cubicBezTo>
                <a:cubicBezTo>
                  <a:pt x="120220" y="32171"/>
                  <a:pt x="120286" y="32105"/>
                  <a:pt x="120320" y="32004"/>
                </a:cubicBezTo>
                <a:cubicBezTo>
                  <a:pt x="120420" y="31971"/>
                  <a:pt x="120487" y="31971"/>
                  <a:pt x="120553" y="31938"/>
                </a:cubicBezTo>
                <a:close/>
                <a:moveTo>
                  <a:pt x="113482" y="30036"/>
                </a:moveTo>
                <a:cubicBezTo>
                  <a:pt x="113548" y="30503"/>
                  <a:pt x="113615" y="30970"/>
                  <a:pt x="113648" y="31404"/>
                </a:cubicBezTo>
                <a:cubicBezTo>
                  <a:pt x="113582" y="31671"/>
                  <a:pt x="113515" y="31938"/>
                  <a:pt x="113448" y="32205"/>
                </a:cubicBezTo>
                <a:cubicBezTo>
                  <a:pt x="113148" y="32238"/>
                  <a:pt x="112848" y="32271"/>
                  <a:pt x="112548" y="32305"/>
                </a:cubicBezTo>
                <a:cubicBezTo>
                  <a:pt x="112514" y="32238"/>
                  <a:pt x="112481" y="32138"/>
                  <a:pt x="112481" y="32071"/>
                </a:cubicBezTo>
                <a:cubicBezTo>
                  <a:pt x="112814" y="31404"/>
                  <a:pt x="113148" y="30704"/>
                  <a:pt x="113482" y="30036"/>
                </a:cubicBezTo>
                <a:close/>
                <a:moveTo>
                  <a:pt x="108778" y="32371"/>
                </a:moveTo>
                <a:lnTo>
                  <a:pt x="108878" y="32705"/>
                </a:lnTo>
                <a:cubicBezTo>
                  <a:pt x="108778" y="32705"/>
                  <a:pt x="108711" y="32738"/>
                  <a:pt x="108611" y="32738"/>
                </a:cubicBezTo>
                <a:cubicBezTo>
                  <a:pt x="108678" y="32605"/>
                  <a:pt x="108711" y="32505"/>
                  <a:pt x="108778" y="32371"/>
                </a:cubicBezTo>
                <a:close/>
                <a:moveTo>
                  <a:pt x="106210" y="32672"/>
                </a:moveTo>
                <a:lnTo>
                  <a:pt x="106343" y="32972"/>
                </a:lnTo>
                <a:cubicBezTo>
                  <a:pt x="106210" y="33005"/>
                  <a:pt x="106076" y="33005"/>
                  <a:pt x="105943" y="33039"/>
                </a:cubicBezTo>
                <a:cubicBezTo>
                  <a:pt x="106043" y="32905"/>
                  <a:pt x="106143" y="32805"/>
                  <a:pt x="106210" y="32672"/>
                </a:cubicBezTo>
                <a:close/>
                <a:moveTo>
                  <a:pt x="12076" y="32538"/>
                </a:moveTo>
                <a:lnTo>
                  <a:pt x="12343" y="32838"/>
                </a:lnTo>
                <a:cubicBezTo>
                  <a:pt x="12243" y="33039"/>
                  <a:pt x="12142" y="33205"/>
                  <a:pt x="12042" y="33405"/>
                </a:cubicBezTo>
                <a:cubicBezTo>
                  <a:pt x="12009" y="33305"/>
                  <a:pt x="11942" y="33172"/>
                  <a:pt x="11876" y="33072"/>
                </a:cubicBezTo>
                <a:cubicBezTo>
                  <a:pt x="11942" y="32905"/>
                  <a:pt x="12009" y="32705"/>
                  <a:pt x="12076" y="32538"/>
                </a:cubicBezTo>
                <a:close/>
                <a:moveTo>
                  <a:pt x="13810" y="31938"/>
                </a:moveTo>
                <a:cubicBezTo>
                  <a:pt x="13977" y="32238"/>
                  <a:pt x="14144" y="32572"/>
                  <a:pt x="14344" y="32872"/>
                </a:cubicBezTo>
                <a:cubicBezTo>
                  <a:pt x="14244" y="33105"/>
                  <a:pt x="14177" y="33305"/>
                  <a:pt x="14111" y="33539"/>
                </a:cubicBezTo>
                <a:cubicBezTo>
                  <a:pt x="13910" y="33305"/>
                  <a:pt x="13744" y="33105"/>
                  <a:pt x="13543" y="32872"/>
                </a:cubicBezTo>
                <a:cubicBezTo>
                  <a:pt x="13610" y="32605"/>
                  <a:pt x="13677" y="32338"/>
                  <a:pt x="13744" y="32071"/>
                </a:cubicBezTo>
                <a:cubicBezTo>
                  <a:pt x="13777" y="32038"/>
                  <a:pt x="13777" y="31971"/>
                  <a:pt x="13810" y="31938"/>
                </a:cubicBezTo>
                <a:close/>
                <a:moveTo>
                  <a:pt x="117284" y="32738"/>
                </a:moveTo>
                <a:cubicBezTo>
                  <a:pt x="117184" y="33005"/>
                  <a:pt x="117084" y="33272"/>
                  <a:pt x="117017" y="33539"/>
                </a:cubicBezTo>
                <a:cubicBezTo>
                  <a:pt x="116951" y="33305"/>
                  <a:pt x="116884" y="33072"/>
                  <a:pt x="116817" y="32838"/>
                </a:cubicBezTo>
                <a:cubicBezTo>
                  <a:pt x="116951" y="32805"/>
                  <a:pt x="117117" y="32772"/>
                  <a:pt x="117284" y="32738"/>
                </a:cubicBezTo>
                <a:close/>
                <a:moveTo>
                  <a:pt x="19181" y="31371"/>
                </a:moveTo>
                <a:cubicBezTo>
                  <a:pt x="19381" y="31437"/>
                  <a:pt x="19581" y="31504"/>
                  <a:pt x="19781" y="31604"/>
                </a:cubicBezTo>
                <a:cubicBezTo>
                  <a:pt x="19614" y="32271"/>
                  <a:pt x="19448" y="32938"/>
                  <a:pt x="19248" y="33606"/>
                </a:cubicBezTo>
                <a:cubicBezTo>
                  <a:pt x="19081" y="33239"/>
                  <a:pt x="18914" y="32905"/>
                  <a:pt x="18714" y="32572"/>
                </a:cubicBezTo>
                <a:cubicBezTo>
                  <a:pt x="18881" y="32171"/>
                  <a:pt x="19014" y="31771"/>
                  <a:pt x="19181" y="31371"/>
                </a:cubicBezTo>
                <a:close/>
                <a:moveTo>
                  <a:pt x="119119" y="32305"/>
                </a:moveTo>
                <a:cubicBezTo>
                  <a:pt x="118819" y="32772"/>
                  <a:pt x="118552" y="33205"/>
                  <a:pt x="118285" y="33672"/>
                </a:cubicBezTo>
                <a:cubicBezTo>
                  <a:pt x="118252" y="33372"/>
                  <a:pt x="118218" y="33105"/>
                  <a:pt x="118185" y="32805"/>
                </a:cubicBezTo>
                <a:cubicBezTo>
                  <a:pt x="118218" y="32705"/>
                  <a:pt x="118252"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6" y="33172"/>
                  <a:pt x="7172" y="32972"/>
                  <a:pt x="7239" y="32805"/>
                </a:cubicBezTo>
                <a:close/>
                <a:moveTo>
                  <a:pt x="113181" y="33105"/>
                </a:moveTo>
                <a:lnTo>
                  <a:pt x="113181" y="33105"/>
                </a:lnTo>
                <a:cubicBezTo>
                  <a:pt x="113115"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9" y="31938"/>
                  <a:pt x="16412" y="32305"/>
                  <a:pt x="16746" y="32672"/>
                </a:cubicBezTo>
                <a:cubicBezTo>
                  <a:pt x="16612" y="33339"/>
                  <a:pt x="16446" y="33973"/>
                  <a:pt x="16312" y="34640"/>
                </a:cubicBezTo>
                <a:cubicBezTo>
                  <a:pt x="15979" y="34039"/>
                  <a:pt x="15645" y="33405"/>
                  <a:pt x="15278" y="32805"/>
                </a:cubicBezTo>
                <a:cubicBezTo>
                  <a:pt x="15445" y="32371"/>
                  <a:pt x="15578" y="31971"/>
                  <a:pt x="15745" y="31571"/>
                </a:cubicBezTo>
                <a:close/>
                <a:moveTo>
                  <a:pt x="13277" y="33939"/>
                </a:moveTo>
                <a:cubicBezTo>
                  <a:pt x="13443" y="34106"/>
                  <a:pt x="13610" y="34306"/>
                  <a:pt x="13777" y="34473"/>
                </a:cubicBezTo>
                <a:cubicBezTo>
                  <a:pt x="13744" y="34573"/>
                  <a:pt x="13677" y="34706"/>
                  <a:pt x="13644" y="34806"/>
                </a:cubicBezTo>
                <a:cubicBezTo>
                  <a:pt x="13510" y="34706"/>
                  <a:pt x="13410" y="34606"/>
                  <a:pt x="13277" y="34506"/>
                </a:cubicBezTo>
                <a:cubicBezTo>
                  <a:pt x="13243" y="34473"/>
                  <a:pt x="13210" y="34473"/>
                  <a:pt x="13143" y="34440"/>
                </a:cubicBezTo>
                <a:cubicBezTo>
                  <a:pt x="13210" y="34273"/>
                  <a:pt x="13243" y="34106"/>
                  <a:pt x="13277" y="33939"/>
                </a:cubicBezTo>
                <a:close/>
                <a:moveTo>
                  <a:pt x="11475" y="34139"/>
                </a:moveTo>
                <a:cubicBezTo>
                  <a:pt x="11509" y="34206"/>
                  <a:pt x="11575" y="34273"/>
                  <a:pt x="11609" y="34339"/>
                </a:cubicBezTo>
                <a:cubicBezTo>
                  <a:pt x="11509" y="34573"/>
                  <a:pt x="11409" y="34773"/>
                  <a:pt x="11309" y="35007"/>
                </a:cubicBezTo>
                <a:cubicBezTo>
                  <a:pt x="11275" y="34973"/>
                  <a:pt x="11242" y="34940"/>
                  <a:pt x="11208" y="34907"/>
                </a:cubicBezTo>
                <a:cubicBezTo>
                  <a:pt x="11275" y="34640"/>
                  <a:pt x="11375" y="34406"/>
                  <a:pt x="11475" y="34139"/>
                </a:cubicBezTo>
                <a:close/>
                <a:moveTo>
                  <a:pt x="119686" y="33806"/>
                </a:moveTo>
                <a:cubicBezTo>
                  <a:pt x="119786" y="34106"/>
                  <a:pt x="119886" y="34440"/>
                  <a:pt x="120020" y="34740"/>
                </a:cubicBezTo>
                <a:lnTo>
                  <a:pt x="118485" y="35240"/>
                </a:lnTo>
                <a:cubicBezTo>
                  <a:pt x="118452" y="35173"/>
                  <a:pt x="118452" y="35140"/>
                  <a:pt x="118452" y="35073"/>
                </a:cubicBezTo>
                <a:cubicBezTo>
                  <a:pt x="118552" y="34907"/>
                  <a:pt x="118652" y="34740"/>
                  <a:pt x="118785" y="34573"/>
                </a:cubicBezTo>
                <a:cubicBezTo>
                  <a:pt x="119052" y="34306"/>
                  <a:pt x="119352" y="34073"/>
                  <a:pt x="119686" y="33806"/>
                </a:cubicBezTo>
                <a:close/>
                <a:moveTo>
                  <a:pt x="5204" y="33439"/>
                </a:moveTo>
                <a:lnTo>
                  <a:pt x="5738" y="34306"/>
                </a:lnTo>
                <a:lnTo>
                  <a:pt x="5338"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cubicBezTo>
                  <a:pt x="116350" y="34440"/>
                  <a:pt x="116417" y="34773"/>
                  <a:pt x="116517" y="35073"/>
                </a:cubicBezTo>
                <a:cubicBezTo>
                  <a:pt x="116484" y="35173"/>
                  <a:pt x="116450" y="35240"/>
                  <a:pt x="116450" y="35340"/>
                </a:cubicBezTo>
                <a:lnTo>
                  <a:pt x="116417" y="35340"/>
                </a:lnTo>
                <a:lnTo>
                  <a:pt x="116250" y="34106"/>
                </a:lnTo>
                <a:close/>
                <a:moveTo>
                  <a:pt x="9207" y="33906"/>
                </a:moveTo>
                <a:cubicBezTo>
                  <a:pt x="9541" y="34306"/>
                  <a:pt x="9874" y="34673"/>
                  <a:pt x="10208" y="35073"/>
                </a:cubicBezTo>
                <a:lnTo>
                  <a:pt x="10008"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9" y="33672"/>
                </a:moveTo>
                <a:cubicBezTo>
                  <a:pt x="114015" y="34173"/>
                  <a:pt x="114049" y="34640"/>
                  <a:pt x="114115" y="35140"/>
                </a:cubicBezTo>
                <a:cubicBezTo>
                  <a:pt x="113949" y="35440"/>
                  <a:pt x="113782" y="35774"/>
                  <a:pt x="113615" y="36107"/>
                </a:cubicBezTo>
                <a:cubicBezTo>
                  <a:pt x="113548" y="35907"/>
                  <a:pt x="113482" y="35707"/>
                  <a:pt x="113415" y="35507"/>
                </a:cubicBezTo>
                <a:cubicBezTo>
                  <a:pt x="113582" y="34873"/>
                  <a:pt x="113782" y="34273"/>
                  <a:pt x="113949" y="33672"/>
                </a:cubicBezTo>
                <a:close/>
                <a:moveTo>
                  <a:pt x="115049" y="35474"/>
                </a:moveTo>
                <a:lnTo>
                  <a:pt x="115049" y="35474"/>
                </a:ln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3" y="35774"/>
                  <a:pt x="115049" y="35474"/>
                </a:cubicBezTo>
                <a:close/>
                <a:moveTo>
                  <a:pt x="8840" y="35307"/>
                </a:moveTo>
                <a:cubicBezTo>
                  <a:pt x="9074" y="35707"/>
                  <a:pt x="9340" y="36074"/>
                  <a:pt x="9574" y="36474"/>
                </a:cubicBezTo>
                <a:cubicBezTo>
                  <a:pt x="9307" y="36141"/>
                  <a:pt x="9040" y="35841"/>
                  <a:pt x="8773" y="35507"/>
                </a:cubicBezTo>
                <a:cubicBezTo>
                  <a:pt x="8807" y="35440"/>
                  <a:pt x="8807" y="35374"/>
                  <a:pt x="8840" y="35307"/>
                </a:cubicBezTo>
                <a:close/>
                <a:moveTo>
                  <a:pt x="10842"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2" y="35841"/>
                </a:cubicBezTo>
                <a:close/>
                <a:moveTo>
                  <a:pt x="4537" y="35740"/>
                </a:moveTo>
                <a:lnTo>
                  <a:pt x="4971" y="36274"/>
                </a:lnTo>
                <a:cubicBezTo>
                  <a:pt x="4937" y="36408"/>
                  <a:pt x="4871" y="36541"/>
                  <a:pt x="4837" y="36641"/>
                </a:cubicBezTo>
                <a:cubicBezTo>
                  <a:pt x="4704" y="36441"/>
                  <a:pt x="4604" y="36241"/>
                  <a:pt x="4470" y="36007"/>
                </a:cubicBezTo>
                <a:cubicBezTo>
                  <a:pt x="4504" y="35941"/>
                  <a:pt x="4504" y="35841"/>
                  <a:pt x="4537" y="35740"/>
                </a:cubicBezTo>
                <a:close/>
                <a:moveTo>
                  <a:pt x="6305" y="35240"/>
                </a:moveTo>
                <a:cubicBezTo>
                  <a:pt x="6472" y="35507"/>
                  <a:pt x="6639" y="35774"/>
                  <a:pt x="6805" y="36041"/>
                </a:cubicBezTo>
                <a:cubicBezTo>
                  <a:pt x="6739" y="36308"/>
                  <a:pt x="6672" y="36608"/>
                  <a:pt x="6605" y="36875"/>
                </a:cubicBezTo>
                <a:lnTo>
                  <a:pt x="5971" y="36141"/>
                </a:lnTo>
                <a:cubicBezTo>
                  <a:pt x="6105" y="35841"/>
                  <a:pt x="6205" y="35540"/>
                  <a:pt x="6305" y="35240"/>
                </a:cubicBezTo>
                <a:close/>
                <a:moveTo>
                  <a:pt x="112981" y="37141"/>
                </a:moveTo>
                <a:cubicBezTo>
                  <a:pt x="112981" y="37175"/>
                  <a:pt x="112981" y="37208"/>
                  <a:pt x="113015"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3" y="36508"/>
                  <a:pt x="119452" y="36875"/>
                </a:cubicBezTo>
                <a:cubicBezTo>
                  <a:pt x="119252" y="37141"/>
                  <a:pt x="119019" y="37408"/>
                  <a:pt x="118785" y="37675"/>
                </a:cubicBezTo>
                <a:cubicBezTo>
                  <a:pt x="118719" y="37175"/>
                  <a:pt x="118652" y="36641"/>
                  <a:pt x="118585" y="36141"/>
                </a:cubicBezTo>
                <a:lnTo>
                  <a:pt x="119786" y="35740"/>
                </a:lnTo>
                <a:close/>
                <a:moveTo>
                  <a:pt x="11542" y="36641"/>
                </a:moveTo>
                <a:lnTo>
                  <a:pt x="11675" y="36808"/>
                </a:lnTo>
                <a:cubicBezTo>
                  <a:pt x="11609" y="37141"/>
                  <a:pt x="11509" y="37475"/>
                  <a:pt x="11442" y="37809"/>
                </a:cubicBezTo>
                <a:cubicBezTo>
                  <a:pt x="11375" y="37675"/>
                  <a:pt x="11309" y="37542"/>
                  <a:pt x="11208" y="37442"/>
                </a:cubicBezTo>
                <a:cubicBezTo>
                  <a:pt x="11309" y="37175"/>
                  <a:pt x="11442" y="36908"/>
                  <a:pt x="11542" y="36641"/>
                </a:cubicBezTo>
                <a:close/>
                <a:moveTo>
                  <a:pt x="115249" y="37008"/>
                </a:moveTo>
                <a:cubicBezTo>
                  <a:pt x="115283" y="37041"/>
                  <a:pt x="115350" y="37075"/>
                  <a:pt x="115416" y="37108"/>
                </a:cubicBezTo>
                <a:cubicBezTo>
                  <a:pt x="115483" y="37342"/>
                  <a:pt x="115516" y="37575"/>
                  <a:pt x="115583" y="37809"/>
                </a:cubicBezTo>
                <a:cubicBezTo>
                  <a:pt x="115483" y="37842"/>
                  <a:pt x="115416" y="37842"/>
                  <a:pt x="115350" y="37909"/>
                </a:cubicBezTo>
                <a:cubicBezTo>
                  <a:pt x="115316" y="37608"/>
                  <a:pt x="115283" y="37308"/>
                  <a:pt x="115249" y="37008"/>
                </a:cubicBezTo>
                <a:close/>
                <a:moveTo>
                  <a:pt x="8507" y="36574"/>
                </a:moveTo>
                <a:cubicBezTo>
                  <a:pt x="8773" y="36875"/>
                  <a:pt x="9040" y="37208"/>
                  <a:pt x="9307" y="37508"/>
                </a:cubicBezTo>
                <a:lnTo>
                  <a:pt x="9107" y="38042"/>
                </a:lnTo>
                <a:cubicBezTo>
                  <a:pt x="8873" y="37675"/>
                  <a:pt x="8640" y="37308"/>
                  <a:pt x="8406" y="36941"/>
                </a:cubicBezTo>
                <a:lnTo>
                  <a:pt x="8507" y="36574"/>
                </a:lnTo>
                <a:close/>
                <a:moveTo>
                  <a:pt x="111880" y="33272"/>
                </a:moveTo>
                <a:cubicBezTo>
                  <a:pt x="112081" y="34006"/>
                  <a:pt x="112314" y="34740"/>
                  <a:pt x="112514" y="35507"/>
                </a:cubicBezTo>
                <a:cubicBezTo>
                  <a:pt x="112281" y="36341"/>
                  <a:pt x="112047" y="37208"/>
                  <a:pt x="111780" y="38075"/>
                </a:cubicBezTo>
                <a:cubicBezTo>
                  <a:pt x="111614"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1"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2" y="38543"/>
                  <a:pt x="6071" y="38843"/>
                </a:cubicBezTo>
                <a:cubicBezTo>
                  <a:pt x="5871" y="38442"/>
                  <a:pt x="5638" y="38042"/>
                  <a:pt x="5404" y="37642"/>
                </a:cubicBezTo>
                <a:lnTo>
                  <a:pt x="5638" y="37075"/>
                </a:lnTo>
                <a:close/>
                <a:moveTo>
                  <a:pt x="14077" y="36274"/>
                </a:moveTo>
                <a:cubicBezTo>
                  <a:pt x="14578"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7" y="39243"/>
                </a:cubicBezTo>
                <a:cubicBezTo>
                  <a:pt x="3770" y="39143"/>
                  <a:pt x="3703" y="39076"/>
                  <a:pt x="3636" y="38976"/>
                </a:cubicBezTo>
                <a:cubicBezTo>
                  <a:pt x="3803" y="38376"/>
                  <a:pt x="3970" y="37775"/>
                  <a:pt x="4137" y="37208"/>
                </a:cubicBezTo>
                <a:close/>
                <a:moveTo>
                  <a:pt x="8106" y="38142"/>
                </a:moveTo>
                <a:cubicBezTo>
                  <a:pt x="8306" y="38442"/>
                  <a:pt x="8507" y="38776"/>
                  <a:pt x="8707" y="39110"/>
                </a:cubicBezTo>
                <a:cubicBezTo>
                  <a:pt x="8673" y="39176"/>
                  <a:pt x="8640" y="39276"/>
                  <a:pt x="8607" y="39343"/>
                </a:cubicBezTo>
                <a:lnTo>
                  <a:pt x="8006" y="38576"/>
                </a:lnTo>
                <a:cubicBezTo>
                  <a:pt x="8040" y="38442"/>
                  <a:pt x="8073" y="38276"/>
                  <a:pt x="8106" y="38142"/>
                </a:cubicBezTo>
                <a:close/>
                <a:moveTo>
                  <a:pt x="120753" y="36741"/>
                </a:moveTo>
                <a:cubicBezTo>
                  <a:pt x="121020" y="37442"/>
                  <a:pt x="121287" y="38176"/>
                  <a:pt x="121554" y="38876"/>
                </a:cubicBezTo>
                <a:cubicBezTo>
                  <a:pt x="121521" y="38909"/>
                  <a:pt x="121521" y="38943"/>
                  <a:pt x="121521" y="38943"/>
                </a:cubicBezTo>
                <a:cubicBezTo>
                  <a:pt x="121441"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7" y="36908"/>
                  <a:pt x="120753" y="36741"/>
                </a:cubicBezTo>
                <a:close/>
                <a:moveTo>
                  <a:pt x="114315" y="36641"/>
                </a:moveTo>
                <a:cubicBezTo>
                  <a:pt x="114449" y="37842"/>
                  <a:pt x="114616" y="39076"/>
                  <a:pt x="114782" y="40277"/>
                </a:cubicBezTo>
                <a:lnTo>
                  <a:pt x="113949" y="37342"/>
                </a:lnTo>
                <a:cubicBezTo>
                  <a:pt x="114082" y="37108"/>
                  <a:pt x="114182" y="36875"/>
                  <a:pt x="114315" y="36641"/>
                </a:cubicBezTo>
                <a:close/>
                <a:moveTo>
                  <a:pt x="123022" y="39643"/>
                </a:moveTo>
                <a:cubicBezTo>
                  <a:pt x="123055" y="39944"/>
                  <a:pt x="123055" y="40244"/>
                  <a:pt x="123088" y="40577"/>
                </a:cubicBezTo>
                <a:cubicBezTo>
                  <a:pt x="123022" y="40411"/>
                  <a:pt x="122988" y="40244"/>
                  <a:pt x="122922" y="40077"/>
                </a:cubicBezTo>
                <a:cubicBezTo>
                  <a:pt x="122955" y="39944"/>
                  <a:pt x="122988" y="39810"/>
                  <a:pt x="123022" y="39643"/>
                </a:cubicBezTo>
                <a:close/>
                <a:moveTo>
                  <a:pt x="10608" y="39110"/>
                </a:moveTo>
                <a:cubicBezTo>
                  <a:pt x="10741" y="39276"/>
                  <a:pt x="10875" y="39443"/>
                  <a:pt x="11008" y="39610"/>
                </a:cubicBezTo>
                <a:cubicBezTo>
                  <a:pt x="10908" y="39977"/>
                  <a:pt x="10842" y="40344"/>
                  <a:pt x="10741" y="40711"/>
                </a:cubicBezTo>
                <a:cubicBezTo>
                  <a:pt x="10575" y="40477"/>
                  <a:pt x="10441" y="40210"/>
                  <a:pt x="10274" y="39977"/>
                </a:cubicBezTo>
                <a:cubicBezTo>
                  <a:pt x="10375" y="39677"/>
                  <a:pt x="10475" y="39376"/>
                  <a:pt x="10608" y="39110"/>
                </a:cubicBezTo>
                <a:close/>
                <a:moveTo>
                  <a:pt x="117785" y="40177"/>
                </a:moveTo>
                <a:lnTo>
                  <a:pt x="117918" y="40244"/>
                </a:lnTo>
                <a:cubicBezTo>
                  <a:pt x="117951" y="40377"/>
                  <a:pt x="117985" y="40477"/>
                  <a:pt x="118018" y="40577"/>
                </a:cubicBezTo>
                <a:lnTo>
                  <a:pt x="117218" y="41011"/>
                </a:lnTo>
                <a:cubicBezTo>
                  <a:pt x="117218" y="40978"/>
                  <a:pt x="117218" y="40911"/>
                  <a:pt x="117218" y="40844"/>
                </a:cubicBezTo>
                <a:cubicBezTo>
                  <a:pt x="117384" y="40611"/>
                  <a:pt x="117584" y="40411"/>
                  <a:pt x="117785" y="40177"/>
                </a:cubicBezTo>
                <a:close/>
                <a:moveTo>
                  <a:pt x="115450" y="38676"/>
                </a:moveTo>
                <a:lnTo>
                  <a:pt x="115817" y="38909"/>
                </a:lnTo>
                <a:cubicBezTo>
                  <a:pt x="115950" y="39510"/>
                  <a:pt x="116083" y="40077"/>
                  <a:pt x="116217" y="40644"/>
                </a:cubicBezTo>
                <a:cubicBezTo>
                  <a:pt x="116083" y="40811"/>
                  <a:pt x="115917" y="41011"/>
                  <a:pt x="115750" y="41178"/>
                </a:cubicBezTo>
                <a:lnTo>
                  <a:pt x="115450" y="38676"/>
                </a:lnTo>
                <a:close/>
                <a:moveTo>
                  <a:pt x="121954" y="40010"/>
                </a:moveTo>
                <a:cubicBezTo>
                  <a:pt x="121954" y="40044"/>
                  <a:pt x="121988" y="40077"/>
                  <a:pt x="121988" y="40110"/>
                </a:cubicBezTo>
                <a:cubicBezTo>
                  <a:pt x="121888" y="40477"/>
                  <a:pt x="121787" y="40844"/>
                  <a:pt x="121687" y="41211"/>
                </a:cubicBezTo>
                <a:cubicBezTo>
                  <a:pt x="121587" y="41144"/>
                  <a:pt x="121521" y="41078"/>
                  <a:pt x="121421" y="41044"/>
                </a:cubicBezTo>
                <a:cubicBezTo>
                  <a:pt x="121587" y="40677"/>
                  <a:pt x="121787" y="40344"/>
                  <a:pt x="121954" y="40010"/>
                </a:cubicBezTo>
                <a:close/>
                <a:moveTo>
                  <a:pt x="5004" y="38709"/>
                </a:moveTo>
                <a:cubicBezTo>
                  <a:pt x="5238"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3" y="41445"/>
                  <a:pt x="2903" y="41778"/>
                </a:cubicBezTo>
                <a:cubicBezTo>
                  <a:pt x="2869" y="41745"/>
                  <a:pt x="2869" y="41711"/>
                  <a:pt x="2836" y="41711"/>
                </a:cubicBezTo>
                <a:cubicBezTo>
                  <a:pt x="2936" y="41345"/>
                  <a:pt x="3036" y="40978"/>
                  <a:pt x="3136" y="40611"/>
                </a:cubicBezTo>
                <a:close/>
                <a:moveTo>
                  <a:pt x="122521" y="41545"/>
                </a:moveTo>
                <a:cubicBezTo>
                  <a:pt x="122555" y="41645"/>
                  <a:pt x="122588" y="41711"/>
                  <a:pt x="122621" y="41812"/>
                </a:cubicBezTo>
                <a:lnTo>
                  <a:pt x="122588" y="41812"/>
                </a:lnTo>
                <a:cubicBezTo>
                  <a:pt x="122555" y="41778"/>
                  <a:pt x="122521" y="41745"/>
                  <a:pt x="122455"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3" y="41445"/>
                  <a:pt x="12309" y="41211"/>
                </a:cubicBezTo>
                <a:close/>
                <a:moveTo>
                  <a:pt x="8907" y="41078"/>
                </a:moveTo>
                <a:lnTo>
                  <a:pt x="8974" y="41178"/>
                </a:lnTo>
                <a:cubicBezTo>
                  <a:pt x="8840" y="41578"/>
                  <a:pt x="8740" y="42012"/>
                  <a:pt x="8607" y="42412"/>
                </a:cubicBezTo>
                <a:cubicBezTo>
                  <a:pt x="8573" y="42312"/>
                  <a:pt x="8573" y="42178"/>
                  <a:pt x="8540" y="42078"/>
                </a:cubicBezTo>
                <a:cubicBezTo>
                  <a:pt x="8673" y="41745"/>
                  <a:pt x="8773" y="41411"/>
                  <a:pt x="8907" y="41078"/>
                </a:cubicBezTo>
                <a:close/>
                <a:moveTo>
                  <a:pt x="118218" y="41478"/>
                </a:moveTo>
                <a:lnTo>
                  <a:pt x="118218" y="41478"/>
                </a:lnTo>
                <a:cubicBezTo>
                  <a:pt x="118185" y="41611"/>
                  <a:pt x="118152" y="41745"/>
                  <a:pt x="118118" y="41878"/>
                </a:cubicBezTo>
                <a:cubicBezTo>
                  <a:pt x="117851" y="42145"/>
                  <a:pt x="117584" y="42412"/>
                  <a:pt x="117351" y="42679"/>
                </a:cubicBezTo>
                <a:cubicBezTo>
                  <a:pt x="117151" y="42579"/>
                  <a:pt x="116951" y="42445"/>
                  <a:pt x="116751" y="42312"/>
                </a:cubicBezTo>
                <a:cubicBezTo>
                  <a:pt x="117218" y="42045"/>
                  <a:pt x="117718" y="41745"/>
                  <a:pt x="118218" y="41478"/>
                </a:cubicBezTo>
                <a:close/>
                <a:moveTo>
                  <a:pt x="121320" y="42645"/>
                </a:moveTo>
                <a:lnTo>
                  <a:pt x="121187" y="43079"/>
                </a:lnTo>
                <a:lnTo>
                  <a:pt x="120787" y="42679"/>
                </a:lnTo>
                <a:cubicBezTo>
                  <a:pt x="120954" y="42645"/>
                  <a:pt x="121120" y="42645"/>
                  <a:pt x="121320" y="42645"/>
                </a:cubicBezTo>
                <a:close/>
                <a:moveTo>
                  <a:pt x="124223" y="42946"/>
                </a:moveTo>
                <a:cubicBezTo>
                  <a:pt x="124456" y="42979"/>
                  <a:pt x="124656" y="43012"/>
                  <a:pt x="124856" y="43079"/>
                </a:cubicBezTo>
                <a:cubicBezTo>
                  <a:pt x="124723" y="43112"/>
                  <a:pt x="124623" y="43146"/>
                  <a:pt x="124489" y="43179"/>
                </a:cubicBezTo>
                <a:cubicBezTo>
                  <a:pt x="124423" y="43112"/>
                  <a:pt x="124323" y="43046"/>
                  <a:pt x="124223" y="42979"/>
                </a:cubicBezTo>
                <a:cubicBezTo>
                  <a:pt x="124223" y="42979"/>
                  <a:pt x="124223" y="42979"/>
                  <a:pt x="124223" y="42946"/>
                </a:cubicBezTo>
                <a:close/>
                <a:moveTo>
                  <a:pt x="7039" y="42279"/>
                </a:moveTo>
                <a:lnTo>
                  <a:pt x="7339" y="42779"/>
                </a:lnTo>
                <a:cubicBezTo>
                  <a:pt x="7272" y="42979"/>
                  <a:pt x="7206" y="43146"/>
                  <a:pt x="7139" y="43313"/>
                </a:cubicBezTo>
                <a:cubicBezTo>
                  <a:pt x="7039" y="43213"/>
                  <a:pt x="6972" y="43079"/>
                  <a:pt x="6872" y="42979"/>
                </a:cubicBezTo>
                <a:cubicBezTo>
                  <a:pt x="6939" y="42746"/>
                  <a:pt x="6972" y="42512"/>
                  <a:pt x="7039" y="42279"/>
                </a:cubicBezTo>
                <a:close/>
                <a:moveTo>
                  <a:pt x="119753" y="41445"/>
                </a:moveTo>
                <a:cubicBezTo>
                  <a:pt x="119886" y="41511"/>
                  <a:pt x="119986" y="41578"/>
                  <a:pt x="120120" y="41678"/>
                </a:cubicBezTo>
                <a:cubicBezTo>
                  <a:pt x="120086" y="41745"/>
                  <a:pt x="120053" y="41778"/>
                  <a:pt x="120020"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9" y="43446"/>
                </a:lnTo>
                <a:cubicBezTo>
                  <a:pt x="118685" y="43146"/>
                  <a:pt x="118752" y="42879"/>
                  <a:pt x="118852" y="42579"/>
                </a:cubicBezTo>
                <a:cubicBezTo>
                  <a:pt x="118875" y="42582"/>
                  <a:pt x="118899" y="42584"/>
                  <a:pt x="118924" y="42584"/>
                </a:cubicBezTo>
                <a:cubicBezTo>
                  <a:pt x="119142" y="42584"/>
                  <a:pt x="119379" y="42449"/>
                  <a:pt x="119319" y="42178"/>
                </a:cubicBezTo>
                <a:cubicBezTo>
                  <a:pt x="119319" y="42078"/>
                  <a:pt x="119319" y="41978"/>
                  <a:pt x="119286" y="41912"/>
                </a:cubicBezTo>
                <a:cubicBezTo>
                  <a:pt x="119452" y="41745"/>
                  <a:pt x="119619" y="41578"/>
                  <a:pt x="119753" y="41445"/>
                </a:cubicBezTo>
                <a:close/>
                <a:moveTo>
                  <a:pt x="3870" y="41645"/>
                </a:moveTo>
                <a:cubicBezTo>
                  <a:pt x="4237" y="42178"/>
                  <a:pt x="4604" y="42712"/>
                  <a:pt x="4937" y="43213"/>
                </a:cubicBezTo>
                <a:cubicBezTo>
                  <a:pt x="4904" y="43446"/>
                  <a:pt x="4837" y="43680"/>
                  <a:pt x="4771" y="43913"/>
                </a:cubicBezTo>
                <a:cubicBezTo>
                  <a:pt x="4370" y="43446"/>
                  <a:pt x="3937" y="42979"/>
                  <a:pt x="3536" y="42512"/>
                </a:cubicBezTo>
                <a:cubicBezTo>
                  <a:pt x="3636" y="42212"/>
                  <a:pt x="3770" y="41945"/>
                  <a:pt x="3870" y="41645"/>
                </a:cubicBezTo>
                <a:close/>
                <a:moveTo>
                  <a:pt x="122121" y="42979"/>
                </a:moveTo>
                <a:cubicBezTo>
                  <a:pt x="122421" y="43146"/>
                  <a:pt x="122688" y="43313"/>
                  <a:pt x="122955" y="43479"/>
                </a:cubicBezTo>
                <a:cubicBezTo>
                  <a:pt x="122922" y="43546"/>
                  <a:pt x="122888" y="43613"/>
                  <a:pt x="122855" y="43680"/>
                </a:cubicBezTo>
                <a:cubicBezTo>
                  <a:pt x="122588" y="43780"/>
                  <a:pt x="122321" y="43846"/>
                  <a:pt x="122054" y="43946"/>
                </a:cubicBezTo>
                <a:lnTo>
                  <a:pt x="121888" y="43813"/>
                </a:lnTo>
                <a:cubicBezTo>
                  <a:pt x="121988" y="43513"/>
                  <a:pt x="122054" y="43246"/>
                  <a:pt x="122121" y="42979"/>
                </a:cubicBezTo>
                <a:close/>
                <a:moveTo>
                  <a:pt x="116050" y="43513"/>
                </a:moveTo>
                <a:cubicBezTo>
                  <a:pt x="116150" y="43579"/>
                  <a:pt x="116250" y="43646"/>
                  <a:pt x="116350" y="43713"/>
                </a:cubicBezTo>
                <a:cubicBezTo>
                  <a:pt x="116284"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20" y="43346"/>
                </a:moveTo>
                <a:cubicBezTo>
                  <a:pt x="120453" y="43579"/>
                  <a:pt x="120687" y="43813"/>
                  <a:pt x="120920" y="44046"/>
                </a:cubicBezTo>
                <a:cubicBezTo>
                  <a:pt x="120920" y="44147"/>
                  <a:pt x="120887" y="44213"/>
                  <a:pt x="120853" y="44313"/>
                </a:cubicBezTo>
                <a:cubicBezTo>
                  <a:pt x="120687" y="44347"/>
                  <a:pt x="120487" y="44413"/>
                  <a:pt x="120320" y="44480"/>
                </a:cubicBezTo>
                <a:cubicBezTo>
                  <a:pt x="120153" y="44380"/>
                  <a:pt x="119986" y="44280"/>
                  <a:pt x="119786" y="44180"/>
                </a:cubicBezTo>
                <a:lnTo>
                  <a:pt x="120220" y="43346"/>
                </a:lnTo>
                <a:close/>
                <a:moveTo>
                  <a:pt x="9641" y="41978"/>
                </a:moveTo>
                <a:lnTo>
                  <a:pt x="10241" y="42746"/>
                </a:lnTo>
                <a:cubicBezTo>
                  <a:pt x="10041" y="43513"/>
                  <a:pt x="9874" y="44313"/>
                  <a:pt x="9674" y="45081"/>
                </a:cubicBezTo>
                <a:cubicBezTo>
                  <a:pt x="9474" y="44747"/>
                  <a:pt x="9274" y="44380"/>
                  <a:pt x="9074" y="44046"/>
                </a:cubicBezTo>
                <a:cubicBezTo>
                  <a:pt x="9240" y="43346"/>
                  <a:pt x="9441" y="42679"/>
                  <a:pt x="9641" y="41978"/>
                </a:cubicBezTo>
                <a:close/>
                <a:moveTo>
                  <a:pt x="121787" y="44947"/>
                </a:moveTo>
                <a:cubicBezTo>
                  <a:pt x="121854" y="45014"/>
                  <a:pt x="121921" y="45081"/>
                  <a:pt x="121988" y="45147"/>
                </a:cubicBezTo>
                <a:cubicBezTo>
                  <a:pt x="121921" y="45214"/>
                  <a:pt x="121888" y="45314"/>
                  <a:pt x="121821" y="45381"/>
                </a:cubicBezTo>
                <a:cubicBezTo>
                  <a:pt x="121721" y="45314"/>
                  <a:pt x="121621" y="45247"/>
                  <a:pt x="121521"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2" y="45681"/>
                </a:lnTo>
                <a:lnTo>
                  <a:pt x="6205" y="45581"/>
                </a:lnTo>
                <a:cubicBezTo>
                  <a:pt x="6238" y="45447"/>
                  <a:pt x="6272" y="45314"/>
                  <a:pt x="6305" y="45147"/>
                </a:cubicBezTo>
                <a:close/>
                <a:moveTo>
                  <a:pt x="117051" y="44247"/>
                </a:moveTo>
                <a:cubicBezTo>
                  <a:pt x="117184" y="44313"/>
                  <a:pt x="117284" y="44413"/>
                  <a:pt x="117418" y="44480"/>
                </a:cubicBezTo>
                <a:cubicBezTo>
                  <a:pt x="117318" y="44814"/>
                  <a:pt x="117251" y="45114"/>
                  <a:pt x="117151" y="45447"/>
                </a:cubicBezTo>
                <a:cubicBezTo>
                  <a:pt x="116884" y="45514"/>
                  <a:pt x="116617" y="45614"/>
                  <a:pt x="116317" y="45714"/>
                </a:cubicBezTo>
                <a:cubicBezTo>
                  <a:pt x="116317" y="45481"/>
                  <a:pt x="116284" y="45281"/>
                  <a:pt x="116250" y="45081"/>
                </a:cubicBezTo>
                <a:lnTo>
                  <a:pt x="117051" y="44247"/>
                </a:lnTo>
                <a:close/>
                <a:moveTo>
                  <a:pt x="7439" y="45081"/>
                </a:moveTo>
                <a:cubicBezTo>
                  <a:pt x="7573"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7" y="44880"/>
                  <a:pt x="4370" y="45447"/>
                </a:cubicBezTo>
                <a:cubicBezTo>
                  <a:pt x="4304"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7" y="46915"/>
                </a:cubicBezTo>
                <a:cubicBezTo>
                  <a:pt x="8573" y="46882"/>
                  <a:pt x="8540" y="46815"/>
                  <a:pt x="8507" y="46782"/>
                </a:cubicBezTo>
                <a:cubicBezTo>
                  <a:pt x="8507" y="46715"/>
                  <a:pt x="8507" y="46648"/>
                  <a:pt x="8540" y="46582"/>
                </a:cubicBezTo>
                <a:close/>
                <a:moveTo>
                  <a:pt x="7039" y="46181"/>
                </a:moveTo>
                <a:cubicBezTo>
                  <a:pt x="7206" y="46448"/>
                  <a:pt x="7372" y="46715"/>
                  <a:pt x="7573" y="46982"/>
                </a:cubicBezTo>
                <a:cubicBezTo>
                  <a:pt x="7573"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50" y="46882"/>
                </a:cubicBezTo>
                <a:cubicBezTo>
                  <a:pt x="115950" y="46748"/>
                  <a:pt x="116417" y="46582"/>
                  <a:pt x="116884" y="46448"/>
                </a:cubicBezTo>
                <a:close/>
                <a:moveTo>
                  <a:pt x="119152" y="45748"/>
                </a:moveTo>
                <a:cubicBezTo>
                  <a:pt x="119519" y="46015"/>
                  <a:pt x="119886" y="46281"/>
                  <a:pt x="120253" y="46515"/>
                </a:cubicBezTo>
                <a:lnTo>
                  <a:pt x="120120" y="47015"/>
                </a:lnTo>
                <a:cubicBezTo>
                  <a:pt x="119553" y="47482"/>
                  <a:pt x="118952" y="47949"/>
                  <a:pt x="118352" y="48450"/>
                </a:cubicBezTo>
                <a:lnTo>
                  <a:pt x="117751" y="48116"/>
                </a:lnTo>
                <a:cubicBezTo>
                  <a:pt x="118152" y="47349"/>
                  <a:pt x="118552" y="46582"/>
                  <a:pt x="118952" y="45814"/>
                </a:cubicBezTo>
                <a:cubicBezTo>
                  <a:pt x="119019" y="45781"/>
                  <a:pt x="119086" y="45781"/>
                  <a:pt x="119152" y="45748"/>
                </a:cubicBezTo>
                <a:close/>
                <a:moveTo>
                  <a:pt x="119753" y="48450"/>
                </a:moveTo>
                <a:lnTo>
                  <a:pt x="119753" y="48450"/>
                </a:lnTo>
                <a:cubicBezTo>
                  <a:pt x="119686" y="48650"/>
                  <a:pt x="119619" y="48883"/>
                  <a:pt x="119553" y="49083"/>
                </a:cubicBezTo>
                <a:cubicBezTo>
                  <a:pt x="119452" y="49017"/>
                  <a:pt x="119319" y="48950"/>
                  <a:pt x="119219" y="48883"/>
                </a:cubicBezTo>
                <a:cubicBezTo>
                  <a:pt x="119386" y="48750"/>
                  <a:pt x="119553" y="48583"/>
                  <a:pt x="119753" y="48450"/>
                </a:cubicBezTo>
                <a:close/>
                <a:moveTo>
                  <a:pt x="6372" y="47983"/>
                </a:moveTo>
                <a:cubicBezTo>
                  <a:pt x="6639" y="48350"/>
                  <a:pt x="6939" y="48716"/>
                  <a:pt x="7239" y="49083"/>
                </a:cubicBezTo>
                <a:cubicBezTo>
                  <a:pt x="7206" y="49250"/>
                  <a:pt x="7172" y="49384"/>
                  <a:pt x="7172" y="49517"/>
                </a:cubicBezTo>
                <a:cubicBezTo>
                  <a:pt x="6839" y="49183"/>
                  <a:pt x="6505" y="48850"/>
                  <a:pt x="6172" y="48516"/>
                </a:cubicBezTo>
                <a:cubicBezTo>
                  <a:pt x="6238" y="48350"/>
                  <a:pt x="6305" y="48149"/>
                  <a:pt x="6372" y="47983"/>
                </a:cubicBezTo>
                <a:close/>
                <a:moveTo>
                  <a:pt x="117151" y="49284"/>
                </a:moveTo>
                <a:cubicBezTo>
                  <a:pt x="117184" y="49317"/>
                  <a:pt x="117218" y="49350"/>
                  <a:pt x="117251" y="49350"/>
                </a:cubicBezTo>
                <a:cubicBezTo>
                  <a:pt x="117151" y="49417"/>
                  <a:pt x="117084" y="49484"/>
                  <a:pt x="117017" y="49517"/>
                </a:cubicBezTo>
                <a:cubicBezTo>
                  <a:pt x="117051" y="49450"/>
                  <a:pt x="117117" y="49384"/>
                  <a:pt x="117151" y="49284"/>
                </a:cubicBezTo>
                <a:close/>
                <a:moveTo>
                  <a:pt x="121587" y="47482"/>
                </a:moveTo>
                <a:cubicBezTo>
                  <a:pt x="121988" y="47782"/>
                  <a:pt x="122388" y="48049"/>
                  <a:pt x="122755" y="48316"/>
                </a:cubicBezTo>
                <a:cubicBezTo>
                  <a:pt x="122688" y="48883"/>
                  <a:pt x="122655" y="49417"/>
                  <a:pt x="122588" y="49951"/>
                </a:cubicBezTo>
                <a:cubicBezTo>
                  <a:pt x="122054" y="49917"/>
                  <a:pt x="121554" y="49884"/>
                  <a:pt x="121054"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9"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6"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cubicBezTo>
                  <a:pt x="4037" y="50451"/>
                  <a:pt x="3937" y="50851"/>
                  <a:pt x="3837" y="51252"/>
                </a:cubicBezTo>
                <a:cubicBezTo>
                  <a:pt x="3770" y="51218"/>
                  <a:pt x="3736" y="51185"/>
                  <a:pt x="3670" y="51118"/>
                </a:cubicBezTo>
                <a:cubicBezTo>
                  <a:pt x="3770" y="51085"/>
                  <a:pt x="3837"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7"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3"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2" y="53787"/>
                </a:moveTo>
                <a:cubicBezTo>
                  <a:pt x="123088" y="53853"/>
                  <a:pt x="123188" y="53920"/>
                  <a:pt x="123255" y="53954"/>
                </a:cubicBezTo>
                <a:cubicBezTo>
                  <a:pt x="123155" y="53987"/>
                  <a:pt x="123088" y="53987"/>
                  <a:pt x="123022" y="53987"/>
                </a:cubicBezTo>
                <a:lnTo>
                  <a:pt x="123022"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3" y="54054"/>
                  <a:pt x="119319" y="53920"/>
                </a:cubicBezTo>
                <a:cubicBezTo>
                  <a:pt x="120120" y="53520"/>
                  <a:pt x="120887" y="53153"/>
                  <a:pt x="121687" y="52786"/>
                </a:cubicBezTo>
                <a:close/>
                <a:moveTo>
                  <a:pt x="5571" y="54154"/>
                </a:moveTo>
                <a:cubicBezTo>
                  <a:pt x="5771" y="54354"/>
                  <a:pt x="5938" y="54521"/>
                  <a:pt x="6138" y="54687"/>
                </a:cubicBezTo>
                <a:cubicBezTo>
                  <a:pt x="6138" y="54754"/>
                  <a:pt x="6172" y="54821"/>
                  <a:pt x="6205" y="54888"/>
                </a:cubicBezTo>
                <a:cubicBezTo>
                  <a:pt x="6005" y="54654"/>
                  <a:pt x="5805" y="54421"/>
                  <a:pt x="5571" y="54154"/>
                </a:cubicBezTo>
                <a:close/>
                <a:moveTo>
                  <a:pt x="122021" y="54988"/>
                </a:moveTo>
                <a:cubicBezTo>
                  <a:pt x="122021" y="54988"/>
                  <a:pt x="122021" y="55021"/>
                  <a:pt x="122021" y="55021"/>
                </a:cubicBezTo>
                <a:lnTo>
                  <a:pt x="121421" y="55221"/>
                </a:lnTo>
                <a:lnTo>
                  <a:pt x="121220" y="55088"/>
                </a:lnTo>
                <a:cubicBezTo>
                  <a:pt x="121487" y="55054"/>
                  <a:pt x="121754" y="55021"/>
                  <a:pt x="122021" y="54988"/>
                </a:cubicBezTo>
                <a:close/>
                <a:moveTo>
                  <a:pt x="118619" y="55388"/>
                </a:moveTo>
                <a:cubicBezTo>
                  <a:pt x="118819" y="55588"/>
                  <a:pt x="119019" y="55788"/>
                  <a:pt x="119219" y="55988"/>
                </a:cubicBezTo>
                <a:lnTo>
                  <a:pt x="118952" y="56088"/>
                </a:lnTo>
                <a:cubicBezTo>
                  <a:pt x="118785" y="55855"/>
                  <a:pt x="118652" y="55655"/>
                  <a:pt x="118485" y="55421"/>
                </a:cubicBezTo>
                <a:cubicBezTo>
                  <a:pt x="118552" y="55421"/>
                  <a:pt x="118585" y="55388"/>
                  <a:pt x="118619" y="55388"/>
                </a:cubicBezTo>
                <a:close/>
                <a:moveTo>
                  <a:pt x="117551" y="55521"/>
                </a:moveTo>
                <a:cubicBezTo>
                  <a:pt x="117718" y="55822"/>
                  <a:pt x="117885" y="56088"/>
                  <a:pt x="118085" y="56389"/>
                </a:cubicBezTo>
                <a:cubicBezTo>
                  <a:pt x="118018" y="56389"/>
                  <a:pt x="117951" y="56422"/>
                  <a:pt x="117885"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cubicBezTo>
                  <a:pt x="6406" y="56723"/>
                  <a:pt x="6572" y="56923"/>
                  <a:pt x="6739" y="57089"/>
                </a:cubicBezTo>
                <a:cubicBezTo>
                  <a:pt x="6739" y="57116"/>
                  <a:pt x="6739" y="57144"/>
                  <a:pt x="6757" y="57171"/>
                </a:cubicBezTo>
                <a:lnTo>
                  <a:pt x="6757" y="57171"/>
                </a:lnTo>
                <a:cubicBezTo>
                  <a:pt x="6595" y="56975"/>
                  <a:pt x="6433" y="56750"/>
                  <a:pt x="6239" y="56556"/>
                </a:cubicBezTo>
                <a:close/>
                <a:moveTo>
                  <a:pt x="124656" y="55054"/>
                </a:moveTo>
                <a:cubicBezTo>
                  <a:pt x="125157" y="55421"/>
                  <a:pt x="125657" y="55788"/>
                  <a:pt x="126124" y="56188"/>
                </a:cubicBezTo>
                <a:cubicBezTo>
                  <a:pt x="125690" y="56655"/>
                  <a:pt x="125257" y="57156"/>
                  <a:pt x="124790" y="57623"/>
                </a:cubicBezTo>
                <a:cubicBezTo>
                  <a:pt x="124122" y="57122"/>
                  <a:pt x="123455" y="56622"/>
                  <a:pt x="122755" y="56122"/>
                </a:cubicBezTo>
                <a:cubicBezTo>
                  <a:pt x="122788" y="55988"/>
                  <a:pt x="122788" y="55822"/>
                  <a:pt x="122822" y="55688"/>
                </a:cubicBezTo>
                <a:cubicBezTo>
                  <a:pt x="123422" y="55455"/>
                  <a:pt x="124056" y="55254"/>
                  <a:pt x="124656" y="55054"/>
                </a:cubicBezTo>
                <a:close/>
                <a:moveTo>
                  <a:pt x="117618" y="57456"/>
                </a:moveTo>
                <a:cubicBezTo>
                  <a:pt x="117685" y="57523"/>
                  <a:pt x="117751" y="57589"/>
                  <a:pt x="117818" y="57656"/>
                </a:cubicBezTo>
                <a:cubicBezTo>
                  <a:pt x="117618" y="57656"/>
                  <a:pt x="117418" y="57623"/>
                  <a:pt x="117184"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3" y="56722"/>
                  <a:pt x="119919" y="56655"/>
                </a:cubicBezTo>
                <a:close/>
                <a:moveTo>
                  <a:pt x="126424" y="57189"/>
                </a:moveTo>
                <a:cubicBezTo>
                  <a:pt x="126357" y="57589"/>
                  <a:pt x="126291" y="58023"/>
                  <a:pt x="126224" y="58457"/>
                </a:cubicBezTo>
                <a:cubicBezTo>
                  <a:pt x="126057" y="58423"/>
                  <a:pt x="125924" y="58423"/>
                  <a:pt x="125790" y="58423"/>
                </a:cubicBezTo>
                <a:cubicBezTo>
                  <a:pt x="125690" y="58323"/>
                  <a:pt x="125590" y="58257"/>
                  <a:pt x="125490" y="58157"/>
                </a:cubicBezTo>
                <a:cubicBezTo>
                  <a:pt x="125790" y="57856"/>
                  <a:pt x="126091" y="57523"/>
                  <a:pt x="126424" y="57189"/>
                </a:cubicBezTo>
                <a:close/>
                <a:moveTo>
                  <a:pt x="120887" y="58824"/>
                </a:moveTo>
                <a:lnTo>
                  <a:pt x="121587" y="58890"/>
                </a:lnTo>
                <a:cubicBezTo>
                  <a:pt x="121554" y="59157"/>
                  <a:pt x="121521" y="59391"/>
                  <a:pt x="121487" y="59624"/>
                </a:cubicBezTo>
                <a:cubicBezTo>
                  <a:pt x="121287" y="59357"/>
                  <a:pt x="121087" y="59091"/>
                  <a:pt x="120887" y="58824"/>
                </a:cubicBezTo>
                <a:close/>
                <a:moveTo>
                  <a:pt x="122421" y="59124"/>
                </a:moveTo>
                <a:cubicBezTo>
                  <a:pt x="122588" y="59291"/>
                  <a:pt x="122755" y="59457"/>
                  <a:pt x="122922" y="59624"/>
                </a:cubicBezTo>
                <a:cubicBezTo>
                  <a:pt x="122922" y="59658"/>
                  <a:pt x="122888" y="59658"/>
                  <a:pt x="122855" y="59691"/>
                </a:cubicBezTo>
                <a:cubicBezTo>
                  <a:pt x="122688" y="59758"/>
                  <a:pt x="122521" y="59824"/>
                  <a:pt x="122355" y="59891"/>
                </a:cubicBezTo>
                <a:lnTo>
                  <a:pt x="122421" y="59124"/>
                </a:lnTo>
                <a:close/>
                <a:moveTo>
                  <a:pt x="115416" y="58390"/>
                </a:moveTo>
                <a:lnTo>
                  <a:pt x="115416" y="58390"/>
                </a:lnTo>
                <a:cubicBezTo>
                  <a:pt x="116517" y="58490"/>
                  <a:pt x="117651" y="58590"/>
                  <a:pt x="118752" y="58690"/>
                </a:cubicBezTo>
                <a:cubicBezTo>
                  <a:pt x="119386" y="59324"/>
                  <a:pt x="119986" y="59958"/>
                  <a:pt x="120653" y="60558"/>
                </a:cubicBezTo>
                <a:cubicBezTo>
                  <a:pt x="120453" y="60625"/>
                  <a:pt x="120286" y="60692"/>
                  <a:pt x="120086" y="60758"/>
                </a:cubicBezTo>
                <a:lnTo>
                  <a:pt x="117251" y="59524"/>
                </a:lnTo>
                <a:cubicBezTo>
                  <a:pt x="116650" y="59157"/>
                  <a:pt x="116017" y="58757"/>
                  <a:pt x="115416" y="58390"/>
                </a:cubicBezTo>
                <a:close/>
                <a:moveTo>
                  <a:pt x="124956" y="59891"/>
                </a:moveTo>
                <a:cubicBezTo>
                  <a:pt x="125257"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3" y="59624"/>
                  <a:pt x="8273" y="60492"/>
                  <a:pt x="9007" y="61392"/>
                </a:cubicBezTo>
                <a:cubicBezTo>
                  <a:pt x="9074" y="61559"/>
                  <a:pt x="9140" y="61726"/>
                  <a:pt x="9207" y="61893"/>
                </a:cubicBezTo>
                <a:cubicBezTo>
                  <a:pt x="8540" y="61259"/>
                  <a:pt x="7873" y="60625"/>
                  <a:pt x="7206" y="59991"/>
                </a:cubicBezTo>
                <a:cubicBezTo>
                  <a:pt x="7005" y="59457"/>
                  <a:pt x="6772" y="58957"/>
                  <a:pt x="6572" y="58423"/>
                </a:cubicBezTo>
                <a:close/>
                <a:moveTo>
                  <a:pt x="123655" y="60325"/>
                </a:moveTo>
                <a:lnTo>
                  <a:pt x="125657" y="62293"/>
                </a:lnTo>
                <a:cubicBezTo>
                  <a:pt x="125624" y="62526"/>
                  <a:pt x="125557" y="62793"/>
                  <a:pt x="125523" y="63060"/>
                </a:cubicBezTo>
                <a:cubicBezTo>
                  <a:pt x="125056" y="62827"/>
                  <a:pt x="124556" y="62626"/>
                  <a:pt x="124089" y="62426"/>
                </a:cubicBezTo>
                <a:cubicBezTo>
                  <a:pt x="123789" y="62193"/>
                  <a:pt x="123555" y="61959"/>
                  <a:pt x="123289" y="61726"/>
                </a:cubicBezTo>
                <a:cubicBezTo>
                  <a:pt x="123088" y="61526"/>
                  <a:pt x="122922" y="61325"/>
                  <a:pt x="122721" y="61125"/>
                </a:cubicBezTo>
                <a:cubicBezTo>
                  <a:pt x="122922" y="60892"/>
                  <a:pt x="123155" y="60692"/>
                  <a:pt x="123355" y="60458"/>
                </a:cubicBezTo>
                <a:cubicBezTo>
                  <a:pt x="123455" y="60425"/>
                  <a:pt x="123555" y="60391"/>
                  <a:pt x="123655"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4" y="62893"/>
                  <a:pt x="116550" y="62860"/>
                  <a:pt x="116617" y="62827"/>
                </a:cubicBezTo>
                <a:close/>
                <a:moveTo>
                  <a:pt x="117885" y="62393"/>
                </a:moveTo>
                <a:cubicBezTo>
                  <a:pt x="118585" y="62993"/>
                  <a:pt x="119286" y="63594"/>
                  <a:pt x="120020" y="64228"/>
                </a:cubicBezTo>
                <a:lnTo>
                  <a:pt x="119452" y="64094"/>
                </a:lnTo>
                <a:cubicBezTo>
                  <a:pt x="118852" y="63560"/>
                  <a:pt x="118218" y="63027"/>
                  <a:pt x="117584" y="62493"/>
                </a:cubicBezTo>
                <a:lnTo>
                  <a:pt x="117885" y="62393"/>
                </a:lnTo>
                <a:close/>
                <a:moveTo>
                  <a:pt x="4804" y="61159"/>
                </a:moveTo>
                <a:lnTo>
                  <a:pt x="7806" y="63894"/>
                </a:lnTo>
                <a:cubicBezTo>
                  <a:pt x="7939" y="64261"/>
                  <a:pt x="8106" y="64661"/>
                  <a:pt x="8273" y="65028"/>
                </a:cubicBezTo>
                <a:cubicBezTo>
                  <a:pt x="7106" y="63727"/>
                  <a:pt x="5971" y="62460"/>
                  <a:pt x="4804" y="61159"/>
                </a:cubicBezTo>
                <a:close/>
                <a:moveTo>
                  <a:pt x="119753" y="62860"/>
                </a:moveTo>
                <a:cubicBezTo>
                  <a:pt x="121054" y="63594"/>
                  <a:pt x="122355" y="64328"/>
                  <a:pt x="123622" y="65061"/>
                </a:cubicBezTo>
                <a:cubicBezTo>
                  <a:pt x="123055" y="64928"/>
                  <a:pt x="122455" y="64795"/>
                  <a:pt x="121854" y="64661"/>
                </a:cubicBezTo>
                <a:cubicBezTo>
                  <a:pt x="121154" y="64061"/>
                  <a:pt x="120453" y="63460"/>
                  <a:pt x="119753" y="62860"/>
                </a:cubicBezTo>
                <a:close/>
                <a:moveTo>
                  <a:pt x="123289" y="65895"/>
                </a:moveTo>
                <a:cubicBezTo>
                  <a:pt x="123489" y="65929"/>
                  <a:pt x="123655" y="65962"/>
                  <a:pt x="123856" y="66029"/>
                </a:cubicBezTo>
                <a:lnTo>
                  <a:pt x="123489" y="66062"/>
                </a:lnTo>
                <a:cubicBezTo>
                  <a:pt x="123422" y="65995"/>
                  <a:pt x="123355" y="65929"/>
                  <a:pt x="123289" y="65895"/>
                </a:cubicBezTo>
                <a:close/>
                <a:moveTo>
                  <a:pt x="120887" y="65328"/>
                </a:moveTo>
                <a:lnTo>
                  <a:pt x="120887" y="65328"/>
                </a:lnTo>
                <a:cubicBezTo>
                  <a:pt x="121054" y="65362"/>
                  <a:pt x="121254" y="65395"/>
                  <a:pt x="121454" y="65462"/>
                </a:cubicBezTo>
                <a:cubicBezTo>
                  <a:pt x="121721" y="65695"/>
                  <a:pt x="121988"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9" y="64995"/>
                  <a:pt x="5304" y="63694"/>
                  <a:pt x="3837" y="62393"/>
                </a:cubicBezTo>
                <a:cubicBezTo>
                  <a:pt x="3503" y="61692"/>
                  <a:pt x="3169" y="60959"/>
                  <a:pt x="2836" y="60258"/>
                </a:cubicBezTo>
                <a:close/>
                <a:moveTo>
                  <a:pt x="118585" y="64795"/>
                </a:moveTo>
                <a:lnTo>
                  <a:pt x="118585" y="64795"/>
                </a:lnTo>
                <a:cubicBezTo>
                  <a:pt x="118752" y="64828"/>
                  <a:pt x="118919" y="64861"/>
                  <a:pt x="119086" y="64895"/>
                </a:cubicBezTo>
                <a:cubicBezTo>
                  <a:pt x="119619" y="65362"/>
                  <a:pt x="120153" y="65862"/>
                  <a:pt x="120720" y="66329"/>
                </a:cubicBezTo>
                <a:cubicBezTo>
                  <a:pt x="120653" y="66329"/>
                  <a:pt x="120587"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90" y="67263"/>
                </a:cubicBezTo>
                <a:cubicBezTo>
                  <a:pt x="124723" y="67130"/>
                  <a:pt x="124556" y="66996"/>
                  <a:pt x="124389" y="66829"/>
                </a:cubicBezTo>
                <a:cubicBezTo>
                  <a:pt x="124589" y="66829"/>
                  <a:pt x="124790" y="66796"/>
                  <a:pt x="124990" y="66796"/>
                </a:cubicBezTo>
                <a:close/>
                <a:moveTo>
                  <a:pt x="7973" y="67263"/>
                </a:moveTo>
                <a:lnTo>
                  <a:pt x="9340" y="68497"/>
                </a:lnTo>
                <a:lnTo>
                  <a:pt x="9174" y="68497"/>
                </a:lnTo>
                <a:cubicBezTo>
                  <a:pt x="8773" y="68097"/>
                  <a:pt x="8373" y="67663"/>
                  <a:pt x="7973" y="67263"/>
                </a:cubicBezTo>
                <a:close/>
                <a:moveTo>
                  <a:pt x="6372" y="67830"/>
                </a:moveTo>
                <a:cubicBezTo>
                  <a:pt x="6605" y="68030"/>
                  <a:pt x="6839" y="68264"/>
                  <a:pt x="7072" y="68464"/>
                </a:cubicBezTo>
                <a:lnTo>
                  <a:pt x="6905" y="68464"/>
                </a:lnTo>
                <a:cubicBezTo>
                  <a:pt x="6839" y="68464"/>
                  <a:pt x="6739" y="68497"/>
                  <a:pt x="6672" y="68531"/>
                </a:cubicBezTo>
                <a:cubicBezTo>
                  <a:pt x="6572" y="68297"/>
                  <a:pt x="6472" y="68064"/>
                  <a:pt x="6372" y="67830"/>
                </a:cubicBezTo>
                <a:close/>
                <a:moveTo>
                  <a:pt x="123188" y="66963"/>
                </a:moveTo>
                <a:cubicBezTo>
                  <a:pt x="123722" y="67396"/>
                  <a:pt x="124223" y="67863"/>
                  <a:pt x="124756" y="68297"/>
                </a:cubicBezTo>
                <a:cubicBezTo>
                  <a:pt x="124723" y="68464"/>
                  <a:pt x="124690" y="68664"/>
                  <a:pt x="124656" y="68864"/>
                </a:cubicBezTo>
                <a:cubicBezTo>
                  <a:pt x="124022" y="68230"/>
                  <a:pt x="123389" y="67597"/>
                  <a:pt x="122721" y="66996"/>
                </a:cubicBezTo>
                <a:cubicBezTo>
                  <a:pt x="122888" y="66996"/>
                  <a:pt x="123055" y="66963"/>
                  <a:pt x="123188" y="66963"/>
                </a:cubicBezTo>
                <a:close/>
                <a:moveTo>
                  <a:pt x="120253" y="67263"/>
                </a:moveTo>
                <a:cubicBezTo>
                  <a:pt x="121220" y="67997"/>
                  <a:pt x="122188" y="68731"/>
                  <a:pt x="123222" y="69431"/>
                </a:cubicBezTo>
                <a:cubicBezTo>
                  <a:pt x="121754" y="69064"/>
                  <a:pt x="120286" y="68664"/>
                  <a:pt x="118819" y="68264"/>
                </a:cubicBezTo>
                <a:lnTo>
                  <a:pt x="118051" y="67463"/>
                </a:lnTo>
                <a:cubicBezTo>
                  <a:pt x="118785" y="67396"/>
                  <a:pt x="119519" y="67330"/>
                  <a:pt x="120253" y="67263"/>
                </a:cubicBezTo>
                <a:close/>
                <a:moveTo>
                  <a:pt x="119919" y="69465"/>
                </a:moveTo>
                <a:lnTo>
                  <a:pt x="119919" y="69465"/>
                </a:lnTo>
                <a:cubicBezTo>
                  <a:pt x="121421" y="69865"/>
                  <a:pt x="122922" y="70265"/>
                  <a:pt x="124389" y="70665"/>
                </a:cubicBezTo>
                <a:cubicBezTo>
                  <a:pt x="123389" y="70799"/>
                  <a:pt x="122388" y="70932"/>
                  <a:pt x="121387" y="71032"/>
                </a:cubicBezTo>
                <a:cubicBezTo>
                  <a:pt x="120920" y="70532"/>
                  <a:pt x="120420" y="69998"/>
                  <a:pt x="119919" y="69465"/>
                </a:cubicBezTo>
                <a:close/>
                <a:moveTo>
                  <a:pt x="118552" y="69298"/>
                </a:moveTo>
                <a:cubicBezTo>
                  <a:pt x="119152" y="69932"/>
                  <a:pt x="119719" y="70565"/>
                  <a:pt x="120320" y="71166"/>
                </a:cubicBezTo>
                <a:cubicBezTo>
                  <a:pt x="120286" y="71199"/>
                  <a:pt x="120253" y="71199"/>
                  <a:pt x="120220" y="71199"/>
                </a:cubicBezTo>
                <a:cubicBezTo>
                  <a:pt x="119653" y="70565"/>
                  <a:pt x="119086" y="69932"/>
                  <a:pt x="118552" y="69298"/>
                </a:cubicBezTo>
                <a:close/>
                <a:moveTo>
                  <a:pt x="121054" y="71966"/>
                </a:moveTo>
                <a:cubicBezTo>
                  <a:pt x="121320" y="72233"/>
                  <a:pt x="121554" y="72467"/>
                  <a:pt x="121787" y="72734"/>
                </a:cubicBezTo>
                <a:cubicBezTo>
                  <a:pt x="121521" y="72500"/>
                  <a:pt x="121254" y="72233"/>
                  <a:pt x="120987" y="71966"/>
                </a:cubicBezTo>
                <a:close/>
                <a:moveTo>
                  <a:pt x="8206" y="71833"/>
                </a:moveTo>
                <a:lnTo>
                  <a:pt x="8206" y="71833"/>
                </a:lnTo>
                <a:cubicBezTo>
                  <a:pt x="8640" y="72333"/>
                  <a:pt x="9074" y="72834"/>
                  <a:pt x="9507" y="73334"/>
                </a:cubicBezTo>
                <a:lnTo>
                  <a:pt x="8473" y="72400"/>
                </a:lnTo>
                <a:cubicBezTo>
                  <a:pt x="8406" y="72200"/>
                  <a:pt x="8306" y="72000"/>
                  <a:pt x="8206" y="71833"/>
                </a:cubicBezTo>
                <a:close/>
                <a:moveTo>
                  <a:pt x="124256" y="71566"/>
                </a:moveTo>
                <a:lnTo>
                  <a:pt x="124256" y="71566"/>
                </a:lnTo>
                <a:cubicBezTo>
                  <a:pt x="124156" y="72300"/>
                  <a:pt x="124056" y="73034"/>
                  <a:pt x="123922" y="73734"/>
                </a:cubicBezTo>
                <a:cubicBezTo>
                  <a:pt x="123322" y="73101"/>
                  <a:pt x="122755" y="72467"/>
                  <a:pt x="122154" y="71833"/>
                </a:cubicBezTo>
                <a:cubicBezTo>
                  <a:pt x="122855" y="71733"/>
                  <a:pt x="123555" y="71666"/>
                  <a:pt x="124256" y="71566"/>
                </a:cubicBezTo>
                <a:close/>
                <a:moveTo>
                  <a:pt x="1502" y="72700"/>
                </a:moveTo>
                <a:cubicBezTo>
                  <a:pt x="1802" y="72967"/>
                  <a:pt x="2135" y="73267"/>
                  <a:pt x="2436" y="73534"/>
                </a:cubicBezTo>
                <a:cubicBezTo>
                  <a:pt x="2669" y="73901"/>
                  <a:pt x="2869" y="74268"/>
                  <a:pt x="3103" y="74635"/>
                </a:cubicBezTo>
                <a:cubicBezTo>
                  <a:pt x="2569" y="73968"/>
                  <a:pt x="2035" y="73334"/>
                  <a:pt x="1502"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5" y="74468"/>
                  <a:pt x="123689" y="75536"/>
                </a:cubicBezTo>
                <a:lnTo>
                  <a:pt x="123622" y="75869"/>
                </a:lnTo>
                <a:cubicBezTo>
                  <a:pt x="123522" y="76169"/>
                  <a:pt x="123389" y="76470"/>
                  <a:pt x="123289" y="76770"/>
                </a:cubicBezTo>
                <a:cubicBezTo>
                  <a:pt x="121621"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7"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8" y="78971"/>
                  <a:pt x="121821" y="78771"/>
                  <a:pt x="121521" y="78571"/>
                </a:cubicBezTo>
                <a:cubicBezTo>
                  <a:pt x="121454" y="78504"/>
                  <a:pt x="121354" y="78438"/>
                  <a:pt x="121254" y="78338"/>
                </a:cubicBezTo>
                <a:cubicBezTo>
                  <a:pt x="121754" y="78304"/>
                  <a:pt x="122254" y="78238"/>
                  <a:pt x="122755" y="78204"/>
                </a:cubicBezTo>
                <a:close/>
                <a:moveTo>
                  <a:pt x="2903" y="76503"/>
                </a:move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3" y="76503"/>
                </a:cubicBezTo>
                <a:close/>
                <a:moveTo>
                  <a:pt x="968" y="77637"/>
                </a:moveTo>
                <a:lnTo>
                  <a:pt x="968" y="77637"/>
                </a:lnTo>
                <a:cubicBezTo>
                  <a:pt x="1568" y="78171"/>
                  <a:pt x="2135" y="78705"/>
                  <a:pt x="2736" y="79238"/>
                </a:cubicBezTo>
                <a:cubicBezTo>
                  <a:pt x="3069" y="79605"/>
                  <a:pt x="3403" y="80006"/>
                  <a:pt x="3736" y="80372"/>
                </a:cubicBezTo>
                <a:cubicBezTo>
                  <a:pt x="3136" y="79905"/>
                  <a:pt x="2536" y="79438"/>
                  <a:pt x="1935" y="78971"/>
                </a:cubicBezTo>
                <a:cubicBezTo>
                  <a:pt x="1602"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2" y="80873"/>
                  <a:pt x="122855" y="80906"/>
                </a:cubicBezTo>
                <a:cubicBezTo>
                  <a:pt x="122788" y="81407"/>
                  <a:pt x="122721" y="81907"/>
                  <a:pt x="122655" y="82407"/>
                </a:cubicBezTo>
                <a:cubicBezTo>
                  <a:pt x="122521" y="82307"/>
                  <a:pt x="122355" y="82207"/>
                  <a:pt x="122221" y="82074"/>
                </a:cubicBezTo>
                <a:cubicBezTo>
                  <a:pt x="122388" y="81640"/>
                  <a:pt x="122555" y="81206"/>
                  <a:pt x="122721" y="80773"/>
                </a:cubicBezTo>
                <a:close/>
                <a:moveTo>
                  <a:pt x="115616" y="78538"/>
                </a:moveTo>
                <a:lnTo>
                  <a:pt x="115616" y="78538"/>
                </a:lnTo>
                <a:cubicBezTo>
                  <a:pt x="117251" y="79539"/>
                  <a:pt x="118819" y="80606"/>
                  <a:pt x="120320" y="81740"/>
                </a:cubicBezTo>
                <a:cubicBezTo>
                  <a:pt x="120587" y="82007"/>
                  <a:pt x="120853" y="82274"/>
                  <a:pt x="121120" y="82541"/>
                </a:cubicBezTo>
                <a:cubicBezTo>
                  <a:pt x="121054" y="82707"/>
                  <a:pt x="120987" y="82908"/>
                  <a:pt x="120920" y="83074"/>
                </a:cubicBezTo>
                <a:cubicBezTo>
                  <a:pt x="120120"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1" y="82341"/>
                </a:moveTo>
                <a:lnTo>
                  <a:pt x="4771" y="82341"/>
                </a:lnTo>
                <a:cubicBezTo>
                  <a:pt x="5438" y="82841"/>
                  <a:pt x="6105" y="83375"/>
                  <a:pt x="6739" y="83908"/>
                </a:cubicBezTo>
                <a:lnTo>
                  <a:pt x="7239" y="84442"/>
                </a:lnTo>
                <a:cubicBezTo>
                  <a:pt x="6639" y="83975"/>
                  <a:pt x="6071" y="83508"/>
                  <a:pt x="5504" y="83041"/>
                </a:cubicBezTo>
                <a:cubicBezTo>
                  <a:pt x="5238" y="82808"/>
                  <a:pt x="5004" y="82574"/>
                  <a:pt x="4771" y="82341"/>
                </a:cubicBezTo>
                <a:close/>
                <a:moveTo>
                  <a:pt x="3103" y="84475"/>
                </a:moveTo>
                <a:cubicBezTo>
                  <a:pt x="3269" y="84575"/>
                  <a:pt x="3403" y="84709"/>
                  <a:pt x="3570" y="84809"/>
                </a:cubicBezTo>
                <a:cubicBezTo>
                  <a:pt x="3703" y="84976"/>
                  <a:pt x="3837"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20" y="85176"/>
                  <a:pt x="120086" y="85276"/>
                </a:cubicBezTo>
                <a:cubicBezTo>
                  <a:pt x="119886" y="85042"/>
                  <a:pt x="119719" y="84809"/>
                  <a:pt x="119519" y="84575"/>
                </a:cubicBezTo>
                <a:close/>
                <a:moveTo>
                  <a:pt x="1835" y="84442"/>
                </a:moveTo>
                <a:cubicBezTo>
                  <a:pt x="2802" y="85443"/>
                  <a:pt x="3870" y="86377"/>
                  <a:pt x="5004" y="87211"/>
                </a:cubicBezTo>
                <a:cubicBezTo>
                  <a:pt x="4704" y="87211"/>
                  <a:pt x="4370" y="87177"/>
                  <a:pt x="4070" y="87144"/>
                </a:cubicBezTo>
                <a:lnTo>
                  <a:pt x="4003" y="87111"/>
                </a:lnTo>
                <a:cubicBezTo>
                  <a:pt x="3236" y="86243"/>
                  <a:pt x="2536" y="85343"/>
                  <a:pt x="1835" y="84442"/>
                </a:cubicBezTo>
                <a:close/>
                <a:moveTo>
                  <a:pt x="120920" y="85509"/>
                </a:moveTo>
                <a:lnTo>
                  <a:pt x="122855" y="86810"/>
                </a:lnTo>
                <a:cubicBezTo>
                  <a:pt x="122855" y="86977"/>
                  <a:pt x="122822"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6" y="87644"/>
                </a:lnTo>
                <a:cubicBezTo>
                  <a:pt x="119186" y="87711"/>
                  <a:pt x="119152" y="87744"/>
                  <a:pt x="119152" y="87811"/>
                </a:cubicBezTo>
                <a:cubicBezTo>
                  <a:pt x="118985" y="87711"/>
                  <a:pt x="118819" y="87611"/>
                  <a:pt x="118652" y="87511"/>
                </a:cubicBezTo>
                <a:close/>
                <a:moveTo>
                  <a:pt x="123655" y="87511"/>
                </a:moveTo>
                <a:cubicBezTo>
                  <a:pt x="123822" y="87644"/>
                  <a:pt x="123956" y="87778"/>
                  <a:pt x="124089" y="87911"/>
                </a:cubicBezTo>
                <a:cubicBezTo>
                  <a:pt x="123956" y="87878"/>
                  <a:pt x="123789" y="87844"/>
                  <a:pt x="123622" y="87811"/>
                </a:cubicBezTo>
                <a:cubicBezTo>
                  <a:pt x="123655" y="87711"/>
                  <a:pt x="123655" y="87611"/>
                  <a:pt x="123655" y="87511"/>
                </a:cubicBezTo>
                <a:close/>
                <a:moveTo>
                  <a:pt x="6071" y="88178"/>
                </a:moveTo>
                <a:cubicBezTo>
                  <a:pt x="6172" y="88178"/>
                  <a:pt x="6305" y="88178"/>
                  <a:pt x="6405" y="88211"/>
                </a:cubicBezTo>
                <a:cubicBezTo>
                  <a:pt x="6839" y="88478"/>
                  <a:pt x="7272" y="88745"/>
                  <a:pt x="7706" y="89012"/>
                </a:cubicBezTo>
                <a:cubicBezTo>
                  <a:pt x="7172" y="88745"/>
                  <a:pt x="6639"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7" y="87978"/>
                  <a:pt x="121120" y="88111"/>
                  <a:pt x="121654" y="88245"/>
                </a:cubicBezTo>
                <a:cubicBezTo>
                  <a:pt x="121954" y="88545"/>
                  <a:pt x="122288" y="88845"/>
                  <a:pt x="122588" y="89145"/>
                </a:cubicBezTo>
                <a:cubicBezTo>
                  <a:pt x="122555" y="89346"/>
                  <a:pt x="122555" y="89546"/>
                  <a:pt x="122521" y="89746"/>
                </a:cubicBezTo>
                <a:cubicBezTo>
                  <a:pt x="121654" y="89245"/>
                  <a:pt x="120787" y="88745"/>
                  <a:pt x="119919" y="88245"/>
                </a:cubicBezTo>
                <a:cubicBezTo>
                  <a:pt x="119953" y="88111"/>
                  <a:pt x="120020" y="87978"/>
                  <a:pt x="120053" y="87844"/>
                </a:cubicBezTo>
                <a:close/>
                <a:moveTo>
                  <a:pt x="123389"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9" y="89979"/>
                  <a:pt x="123389" y="89846"/>
                </a:cubicBezTo>
                <a:close/>
                <a:moveTo>
                  <a:pt x="8073" y="90780"/>
                </a:moveTo>
                <a:cubicBezTo>
                  <a:pt x="8507" y="91047"/>
                  <a:pt x="8974" y="91314"/>
                  <a:pt x="9441"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5" y="91314"/>
                  <a:pt x="122288" y="91647"/>
                </a:cubicBezTo>
                <a:cubicBezTo>
                  <a:pt x="121387" y="90813"/>
                  <a:pt x="120487" y="89979"/>
                  <a:pt x="119553" y="89145"/>
                </a:cubicBezTo>
                <a:cubicBezTo>
                  <a:pt x="119586" y="89145"/>
                  <a:pt x="119586" y="89112"/>
                  <a:pt x="119586" y="89079"/>
                </a:cubicBezTo>
                <a:close/>
                <a:moveTo>
                  <a:pt x="117084" y="91814"/>
                </a:moveTo>
                <a:cubicBezTo>
                  <a:pt x="117218" y="91914"/>
                  <a:pt x="117384" y="92014"/>
                  <a:pt x="117518" y="92114"/>
                </a:cubicBezTo>
                <a:cubicBezTo>
                  <a:pt x="117518" y="92148"/>
                  <a:pt x="117484" y="92181"/>
                  <a:pt x="117484" y="92214"/>
                </a:cubicBezTo>
                <a:cubicBezTo>
                  <a:pt x="117351" y="92081"/>
                  <a:pt x="117218" y="91947"/>
                  <a:pt x="117084" y="91814"/>
                </a:cubicBezTo>
                <a:close/>
                <a:moveTo>
                  <a:pt x="5538" y="91614"/>
                </a:moveTo>
                <a:lnTo>
                  <a:pt x="5538" y="91614"/>
                </a:lnTo>
                <a:cubicBezTo>
                  <a:pt x="6138" y="91914"/>
                  <a:pt x="6739" y="92214"/>
                  <a:pt x="7339" y="92548"/>
                </a:cubicBezTo>
                <a:lnTo>
                  <a:pt x="6972" y="92715"/>
                </a:lnTo>
                <a:cubicBezTo>
                  <a:pt x="6505" y="92348"/>
                  <a:pt x="6038" y="91981"/>
                  <a:pt x="5538" y="91614"/>
                </a:cubicBezTo>
                <a:close/>
                <a:moveTo>
                  <a:pt x="123255" y="91180"/>
                </a:moveTo>
                <a:lnTo>
                  <a:pt x="123989" y="91614"/>
                </a:lnTo>
                <a:cubicBezTo>
                  <a:pt x="123889" y="92047"/>
                  <a:pt x="123822" y="92481"/>
                  <a:pt x="123756"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8" y="93615"/>
                  <a:pt x="122054" y="93815"/>
                  <a:pt x="122021" y="94049"/>
                </a:cubicBezTo>
                <a:cubicBezTo>
                  <a:pt x="120887" y="93282"/>
                  <a:pt x="119753" y="92514"/>
                  <a:pt x="118585" y="91747"/>
                </a:cubicBezTo>
                <a:lnTo>
                  <a:pt x="119019" y="90580"/>
                </a:lnTo>
                <a:close/>
                <a:moveTo>
                  <a:pt x="122888" y="94116"/>
                </a:moveTo>
                <a:cubicBezTo>
                  <a:pt x="123088" y="94282"/>
                  <a:pt x="123255" y="94449"/>
                  <a:pt x="123455" y="94616"/>
                </a:cubicBezTo>
                <a:cubicBezTo>
                  <a:pt x="123422" y="94749"/>
                  <a:pt x="123422" y="94849"/>
                  <a:pt x="123389" y="94950"/>
                </a:cubicBezTo>
                <a:cubicBezTo>
                  <a:pt x="123222" y="94849"/>
                  <a:pt x="123022"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3" y="95116"/>
                  <a:pt x="7172" y="95116"/>
                </a:cubicBezTo>
                <a:lnTo>
                  <a:pt x="5338" y="94416"/>
                </a:lnTo>
                <a:cubicBezTo>
                  <a:pt x="5671" y="94249"/>
                  <a:pt x="6038" y="94082"/>
                  <a:pt x="6372" y="93949"/>
                </a:cubicBezTo>
                <a:close/>
                <a:moveTo>
                  <a:pt x="4237" y="94916"/>
                </a:moveTo>
                <a:lnTo>
                  <a:pt x="4837" y="95150"/>
                </a:lnTo>
                <a:lnTo>
                  <a:pt x="3670" y="95150"/>
                </a:lnTo>
                <a:cubicBezTo>
                  <a:pt x="3837" y="95083"/>
                  <a:pt x="4037" y="94983"/>
                  <a:pt x="4237" y="94916"/>
                </a:cubicBezTo>
                <a:close/>
                <a:moveTo>
                  <a:pt x="117818" y="93782"/>
                </a:moveTo>
                <a:lnTo>
                  <a:pt x="119252" y="95250"/>
                </a:lnTo>
                <a:cubicBezTo>
                  <a:pt x="118652" y="95150"/>
                  <a:pt x="118018" y="95050"/>
                  <a:pt x="117384" y="94983"/>
                </a:cubicBezTo>
                <a:cubicBezTo>
                  <a:pt x="117518" y="94583"/>
                  <a:pt x="117685" y="94182"/>
                  <a:pt x="117818" y="93782"/>
                </a:cubicBezTo>
                <a:close/>
                <a:moveTo>
                  <a:pt x="118285" y="92615"/>
                </a:moveTo>
                <a:lnTo>
                  <a:pt x="121921" y="95016"/>
                </a:lnTo>
                <a:cubicBezTo>
                  <a:pt x="121888" y="95216"/>
                  <a:pt x="121888" y="95417"/>
                  <a:pt x="121854" y="95583"/>
                </a:cubicBezTo>
                <a:cubicBezTo>
                  <a:pt x="121487" y="95550"/>
                  <a:pt x="121087" y="95483"/>
                  <a:pt x="120720" y="95417"/>
                </a:cubicBezTo>
                <a:cubicBezTo>
                  <a:pt x="119853" y="94583"/>
                  <a:pt x="119019" y="93749"/>
                  <a:pt x="118185" y="92881"/>
                </a:cubicBezTo>
                <a:cubicBezTo>
                  <a:pt x="118218" y="92781"/>
                  <a:pt x="118252" y="92715"/>
                  <a:pt x="118285" y="92615"/>
                </a:cubicBezTo>
                <a:close/>
                <a:moveTo>
                  <a:pt x="122721" y="95583"/>
                </a:moveTo>
                <a:cubicBezTo>
                  <a:pt x="122822" y="95617"/>
                  <a:pt x="122888" y="95683"/>
                  <a:pt x="122988" y="95750"/>
                </a:cubicBezTo>
                <a:cubicBezTo>
                  <a:pt x="122888" y="95717"/>
                  <a:pt x="122822"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8" y="96184"/>
                  <a:pt x="9874" y="96150"/>
                </a:cubicBezTo>
                <a:cubicBezTo>
                  <a:pt x="9908"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3" y="97118"/>
                </a:moveTo>
                <a:lnTo>
                  <a:pt x="2903"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3" y="97118"/>
                </a:cubicBezTo>
                <a:close/>
                <a:moveTo>
                  <a:pt x="122621" y="96584"/>
                </a:moveTo>
                <a:cubicBezTo>
                  <a:pt x="122888" y="96617"/>
                  <a:pt x="123155" y="96651"/>
                  <a:pt x="123422" y="96684"/>
                </a:cubicBezTo>
                <a:cubicBezTo>
                  <a:pt x="123322" y="97051"/>
                  <a:pt x="123222" y="97451"/>
                  <a:pt x="123088" y="97818"/>
                </a:cubicBezTo>
                <a:lnTo>
                  <a:pt x="122521" y="97251"/>
                </a:lnTo>
                <a:cubicBezTo>
                  <a:pt x="122555" y="97018"/>
                  <a:pt x="122588" y="96784"/>
                  <a:pt x="122621" y="96584"/>
                </a:cubicBezTo>
                <a:close/>
                <a:moveTo>
                  <a:pt x="115316" y="95583"/>
                </a:moveTo>
                <a:cubicBezTo>
                  <a:pt x="115550" y="95783"/>
                  <a:pt x="115783" y="95984"/>
                  <a:pt x="115983" y="96184"/>
                </a:cubicBezTo>
                <a:cubicBezTo>
                  <a:pt x="115750" y="96884"/>
                  <a:pt x="115483" y="97551"/>
                  <a:pt x="115216" y="98252"/>
                </a:cubicBezTo>
                <a:cubicBezTo>
                  <a:pt x="115116" y="98185"/>
                  <a:pt x="115049" y="98152"/>
                  <a:pt x="114949" y="98118"/>
                </a:cubicBezTo>
                <a:cubicBezTo>
                  <a:pt x="115083" y="97285"/>
                  <a:pt x="115216" y="96451"/>
                  <a:pt x="115316" y="95583"/>
                </a:cubicBezTo>
                <a:close/>
                <a:moveTo>
                  <a:pt x="117918" y="95917"/>
                </a:moveTo>
                <a:lnTo>
                  <a:pt x="117918" y="95917"/>
                </a:lnTo>
                <a:cubicBezTo>
                  <a:pt x="118685" y="96050"/>
                  <a:pt x="119486" y="96150"/>
                  <a:pt x="120286" y="96250"/>
                </a:cubicBezTo>
                <a:lnTo>
                  <a:pt x="121621" y="97585"/>
                </a:lnTo>
                <a:cubicBezTo>
                  <a:pt x="121587" y="97952"/>
                  <a:pt x="121554" y="98285"/>
                  <a:pt x="121487" y="98619"/>
                </a:cubicBezTo>
                <a:cubicBezTo>
                  <a:pt x="120286"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7" y="98919"/>
                  <a:pt x="4470" y="98686"/>
                  <a:pt x="5004" y="98419"/>
                </a:cubicBezTo>
                <a:close/>
                <a:moveTo>
                  <a:pt x="122421" y="98385"/>
                </a:moveTo>
                <a:lnTo>
                  <a:pt x="122788" y="98752"/>
                </a:lnTo>
                <a:cubicBezTo>
                  <a:pt x="122721" y="98986"/>
                  <a:pt x="122655" y="99219"/>
                  <a:pt x="122588" y="99453"/>
                </a:cubicBezTo>
                <a:cubicBezTo>
                  <a:pt x="122488" y="99386"/>
                  <a:pt x="122388" y="99319"/>
                  <a:pt x="122321" y="99253"/>
                </a:cubicBezTo>
                <a:cubicBezTo>
                  <a:pt x="122355" y="98952"/>
                  <a:pt x="122388" y="98652"/>
                  <a:pt x="122421" y="98385"/>
                </a:cubicBezTo>
                <a:close/>
                <a:moveTo>
                  <a:pt x="120921" y="99453"/>
                </a:moveTo>
                <a:cubicBezTo>
                  <a:pt x="121054" y="99586"/>
                  <a:pt x="121221" y="99686"/>
                  <a:pt x="121354" y="99820"/>
                </a:cubicBezTo>
                <a:cubicBezTo>
                  <a:pt x="121354" y="99820"/>
                  <a:pt x="121354" y="99853"/>
                  <a:pt x="121354" y="99853"/>
                </a:cubicBezTo>
                <a:cubicBezTo>
                  <a:pt x="121221" y="99720"/>
                  <a:pt x="121054" y="99586"/>
                  <a:pt x="120921" y="99453"/>
                </a:cubicBezTo>
                <a:close/>
                <a:moveTo>
                  <a:pt x="10575" y="100053"/>
                </a:moveTo>
                <a:cubicBezTo>
                  <a:pt x="10475"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188" y="100620"/>
                  <a:pt x="122188" y="100620"/>
                  <a:pt x="122154" y="100587"/>
                </a:cubicBezTo>
                <a:cubicBezTo>
                  <a:pt x="122154" y="100520"/>
                  <a:pt x="122154"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7" y="98619"/>
                </a:cubicBezTo>
                <a:cubicBezTo>
                  <a:pt x="116250" y="98018"/>
                  <a:pt x="116450" y="97418"/>
                  <a:pt x="116684" y="96818"/>
                </a:cubicBezTo>
                <a:close/>
                <a:moveTo>
                  <a:pt x="10108" y="101888"/>
                </a:moveTo>
                <a:lnTo>
                  <a:pt x="10008" y="101955"/>
                </a:lnTo>
                <a:cubicBezTo>
                  <a:pt x="9941" y="101955"/>
                  <a:pt x="9874" y="101921"/>
                  <a:pt x="9807" y="101921"/>
                </a:cubicBezTo>
                <a:cubicBezTo>
                  <a:pt x="9908" y="101888"/>
                  <a:pt x="10008" y="101888"/>
                  <a:pt x="10108" y="101888"/>
                </a:cubicBezTo>
                <a:close/>
                <a:moveTo>
                  <a:pt x="115350" y="100387"/>
                </a:moveTo>
                <a:cubicBezTo>
                  <a:pt x="116183" y="100920"/>
                  <a:pt x="117017" y="101454"/>
                  <a:pt x="117885" y="101988"/>
                </a:cubicBezTo>
                <a:cubicBezTo>
                  <a:pt x="116884" y="101788"/>
                  <a:pt x="115917" y="101621"/>
                  <a:pt x="114949" y="101454"/>
                </a:cubicBezTo>
                <a:lnTo>
                  <a:pt x="115350" y="100387"/>
                </a:lnTo>
                <a:close/>
                <a:moveTo>
                  <a:pt x="15912" y="101287"/>
                </a:moveTo>
                <a:lnTo>
                  <a:pt x="13010" y="102021"/>
                </a:lnTo>
                <a:cubicBezTo>
                  <a:pt x="12810" y="101921"/>
                  <a:pt x="12643" y="101788"/>
                  <a:pt x="12443" y="101654"/>
                </a:cubicBezTo>
                <a:cubicBezTo>
                  <a:pt x="13610" y="101521"/>
                  <a:pt x="14778" y="101421"/>
                  <a:pt x="15912" y="101287"/>
                </a:cubicBezTo>
                <a:close/>
                <a:moveTo>
                  <a:pt x="11342" y="101921"/>
                </a:moveTo>
                <a:cubicBezTo>
                  <a:pt x="11542" y="102055"/>
                  <a:pt x="11709" y="102188"/>
                  <a:pt x="11876"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286" y="101187"/>
                  <a:pt x="121087" y="102055"/>
                </a:cubicBezTo>
                <a:cubicBezTo>
                  <a:pt x="121087" y="102221"/>
                  <a:pt x="121054" y="102355"/>
                  <a:pt x="121054"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4"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8" y="103255"/>
                  <a:pt x="14611" y="103189"/>
                  <a:pt x="14544" y="103122"/>
                </a:cubicBezTo>
                <a:cubicBezTo>
                  <a:pt x="15045" y="103022"/>
                  <a:pt x="15545" y="102922"/>
                  <a:pt x="16045" y="102788"/>
                </a:cubicBezTo>
                <a:close/>
                <a:moveTo>
                  <a:pt x="6205" y="102722"/>
                </a:moveTo>
                <a:cubicBezTo>
                  <a:pt x="6538" y="102889"/>
                  <a:pt x="6872" y="103089"/>
                  <a:pt x="7206" y="103255"/>
                </a:cubicBezTo>
                <a:cubicBezTo>
                  <a:pt x="6005" y="103322"/>
                  <a:pt x="4771"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5"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6" y="103756"/>
                  <a:pt x="117718" y="103155"/>
                  <a:pt x="116150" y="102555"/>
                </a:cubicBezTo>
                <a:close/>
                <a:moveTo>
                  <a:pt x="8974" y="104156"/>
                </a:moveTo>
                <a:cubicBezTo>
                  <a:pt x="9140" y="104256"/>
                  <a:pt x="9340" y="104356"/>
                  <a:pt x="9507" y="104456"/>
                </a:cubicBezTo>
                <a:cubicBezTo>
                  <a:pt x="9174" y="104456"/>
                  <a:pt x="8840" y="104490"/>
                  <a:pt x="8473" y="104490"/>
                </a:cubicBezTo>
                <a:lnTo>
                  <a:pt x="8840" y="104189"/>
                </a:lnTo>
                <a:cubicBezTo>
                  <a:pt x="8873" y="104156"/>
                  <a:pt x="8907" y="104156"/>
                  <a:pt x="8974" y="104156"/>
                </a:cubicBezTo>
                <a:close/>
                <a:moveTo>
                  <a:pt x="109946" y="105057"/>
                </a:moveTo>
                <a:lnTo>
                  <a:pt x="109946" y="105057"/>
                </a:lnTo>
                <a:cubicBezTo>
                  <a:pt x="110413" y="105157"/>
                  <a:pt x="110913" y="105257"/>
                  <a:pt x="111380" y="105390"/>
                </a:cubicBezTo>
                <a:cubicBezTo>
                  <a:pt x="111347" y="105490"/>
                  <a:pt x="111313" y="105590"/>
                  <a:pt x="111280" y="105691"/>
                </a:cubicBezTo>
                <a:cubicBezTo>
                  <a:pt x="110846" y="105490"/>
                  <a:pt x="110379" y="105257"/>
                  <a:pt x="109946" y="105057"/>
                </a:cubicBezTo>
                <a:close/>
                <a:moveTo>
                  <a:pt x="116717" y="103722"/>
                </a:moveTo>
                <a:lnTo>
                  <a:pt x="116717" y="103722"/>
                </a:lnTo>
                <a:cubicBezTo>
                  <a:pt x="118051" y="104223"/>
                  <a:pt x="119386" y="104757"/>
                  <a:pt x="120720" y="105257"/>
                </a:cubicBezTo>
                <a:cubicBezTo>
                  <a:pt x="120720" y="105424"/>
                  <a:pt x="120687" y="105590"/>
                  <a:pt x="120687"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9" y="103823"/>
                </a:cubicBezTo>
                <a:cubicBezTo>
                  <a:pt x="115416" y="104556"/>
                  <a:pt x="116851" y="105257"/>
                  <a:pt x="118318" y="105991"/>
                </a:cubicBezTo>
                <a:lnTo>
                  <a:pt x="112881" y="104823"/>
                </a:lnTo>
                <a:cubicBezTo>
                  <a:pt x="113015" y="104356"/>
                  <a:pt x="113115" y="103923"/>
                  <a:pt x="113248" y="103489"/>
                </a:cubicBezTo>
                <a:close/>
                <a:moveTo>
                  <a:pt x="12676" y="106358"/>
                </a:moveTo>
                <a:cubicBezTo>
                  <a:pt x="12509" y="106424"/>
                  <a:pt x="12343" y="106524"/>
                  <a:pt x="12176" y="106591"/>
                </a:cubicBezTo>
                <a:cubicBezTo>
                  <a:pt x="12243" y="106558"/>
                  <a:pt x="12309" y="106491"/>
                  <a:pt x="12343" y="106458"/>
                </a:cubicBezTo>
                <a:cubicBezTo>
                  <a:pt x="12476" y="106424"/>
                  <a:pt x="12576" y="106391"/>
                  <a:pt x="12676" y="106358"/>
                </a:cubicBezTo>
                <a:close/>
                <a:moveTo>
                  <a:pt x="107444" y="105224"/>
                </a:moveTo>
                <a:cubicBezTo>
                  <a:pt x="107511"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5" y="107292"/>
                  <a:pt x="15111" y="107325"/>
                  <a:pt x="15145" y="107358"/>
                </a:cubicBezTo>
                <a:lnTo>
                  <a:pt x="14844" y="107325"/>
                </a:lnTo>
                <a:cubicBezTo>
                  <a:pt x="14878" y="107292"/>
                  <a:pt x="14944" y="107258"/>
                  <a:pt x="14978" y="107258"/>
                </a:cubicBezTo>
                <a:close/>
                <a:moveTo>
                  <a:pt x="103608" y="105524"/>
                </a:moveTo>
                <a:cubicBezTo>
                  <a:pt x="103675" y="105590"/>
                  <a:pt x="103775" y="105624"/>
                  <a:pt x="103841" y="105691"/>
                </a:cubicBezTo>
                <a:cubicBezTo>
                  <a:pt x="103775" y="106324"/>
                  <a:pt x="103675" y="106958"/>
                  <a:pt x="103608" y="107592"/>
                </a:cubicBezTo>
                <a:cubicBezTo>
                  <a:pt x="103408" y="107525"/>
                  <a:pt x="103208" y="107458"/>
                  <a:pt x="103041" y="107392"/>
                </a:cubicBezTo>
                <a:cubicBezTo>
                  <a:pt x="103208" y="106758"/>
                  <a:pt x="103408" y="106158"/>
                  <a:pt x="103608" y="105524"/>
                </a:cubicBezTo>
                <a:close/>
                <a:moveTo>
                  <a:pt x="108478" y="105691"/>
                </a:moveTo>
                <a:cubicBezTo>
                  <a:pt x="109245" y="106024"/>
                  <a:pt x="110046" y="106324"/>
                  <a:pt x="110846" y="106625"/>
                </a:cubicBezTo>
                <a:cubicBezTo>
                  <a:pt x="110880" y="106625"/>
                  <a:pt x="110913" y="106658"/>
                  <a:pt x="110946" y="106658"/>
                </a:cubicBezTo>
                <a:cubicBezTo>
                  <a:pt x="110780" y="107125"/>
                  <a:pt x="110613" y="107625"/>
                  <a:pt x="110446" y="108092"/>
                </a:cubicBezTo>
                <a:cubicBezTo>
                  <a:pt x="110112" y="107959"/>
                  <a:pt x="109812" y="107825"/>
                  <a:pt x="109512" y="107692"/>
                </a:cubicBezTo>
                <a:cubicBezTo>
                  <a:pt x="109112" y="107458"/>
                  <a:pt x="108678" y="107258"/>
                  <a:pt x="108278" y="107025"/>
                </a:cubicBezTo>
                <a:cubicBezTo>
                  <a:pt x="108345"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6" y="108159"/>
                  <a:pt x="104842" y="108026"/>
                  <a:pt x="104442" y="107859"/>
                </a:cubicBezTo>
                <a:cubicBezTo>
                  <a:pt x="104508" y="107292"/>
                  <a:pt x="104575" y="106725"/>
                  <a:pt x="104675" y="106158"/>
                </a:cubicBezTo>
                <a:close/>
                <a:moveTo>
                  <a:pt x="17947" y="108092"/>
                </a:moveTo>
                <a:cubicBezTo>
                  <a:pt x="17816" y="108165"/>
                  <a:pt x="17686" y="108237"/>
                  <a:pt x="17559" y="108307"/>
                </a:cubicBezTo>
                <a:lnTo>
                  <a:pt x="17559" y="108307"/>
                </a:lnTo>
                <a:cubicBezTo>
                  <a:pt x="17579" y="108291"/>
                  <a:pt x="17597" y="108275"/>
                  <a:pt x="17613" y="108259"/>
                </a:cubicBezTo>
                <a:cubicBezTo>
                  <a:pt x="17713" y="108192"/>
                  <a:pt x="17813" y="108159"/>
                  <a:pt x="17947" y="108092"/>
                </a:cubicBezTo>
                <a:close/>
                <a:moveTo>
                  <a:pt x="17440" y="108371"/>
                </a:moveTo>
                <a:cubicBezTo>
                  <a:pt x="17325" y="108433"/>
                  <a:pt x="17214" y="108491"/>
                  <a:pt x="17108" y="108545"/>
                </a:cubicBezTo>
                <a:lnTo>
                  <a:pt x="17108" y="108545"/>
                </a:lnTo>
                <a:cubicBezTo>
                  <a:pt x="17111" y="108540"/>
                  <a:pt x="17113" y="108534"/>
                  <a:pt x="17113" y="108526"/>
                </a:cubicBezTo>
                <a:cubicBezTo>
                  <a:pt x="17146" y="108493"/>
                  <a:pt x="17179" y="108459"/>
                  <a:pt x="17213" y="108426"/>
                </a:cubicBezTo>
                <a:cubicBezTo>
                  <a:pt x="17246" y="108426"/>
                  <a:pt x="17279" y="108392"/>
                  <a:pt x="17313" y="108392"/>
                </a:cubicBezTo>
                <a:cubicBezTo>
                  <a:pt x="17359" y="108392"/>
                  <a:pt x="17401" y="108384"/>
                  <a:pt x="17440" y="108371"/>
                </a:cubicBezTo>
                <a:close/>
                <a:moveTo>
                  <a:pt x="13210" y="108059"/>
                </a:moveTo>
                <a:cubicBezTo>
                  <a:pt x="13644" y="108092"/>
                  <a:pt x="14044" y="108126"/>
                  <a:pt x="14477" y="108159"/>
                </a:cubicBezTo>
                <a:cubicBezTo>
                  <a:pt x="14077" y="108359"/>
                  <a:pt x="13677" y="108559"/>
                  <a:pt x="13310" y="108759"/>
                </a:cubicBezTo>
                <a:cubicBezTo>
                  <a:pt x="12976" y="108659"/>
                  <a:pt x="12643" y="108559"/>
                  <a:pt x="12343"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9" y="108893"/>
                  <a:pt x="105076"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4" y="109693"/>
                </a:lnTo>
                <a:cubicBezTo>
                  <a:pt x="107044" y="109693"/>
                  <a:pt x="107044" y="109727"/>
                  <a:pt x="107044" y="109727"/>
                </a:cubicBezTo>
                <a:cubicBezTo>
                  <a:pt x="106743" y="109727"/>
                  <a:pt x="106477" y="109693"/>
                  <a:pt x="106210"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6" y="109493"/>
                  <a:pt x="109846" y="109727"/>
                </a:cubicBezTo>
                <a:cubicBezTo>
                  <a:pt x="109245" y="109527"/>
                  <a:pt x="108611" y="109326"/>
                  <a:pt x="108011" y="109093"/>
                </a:cubicBezTo>
                <a:cubicBezTo>
                  <a:pt x="108044" y="108726"/>
                  <a:pt x="108111" y="108392"/>
                  <a:pt x="108144" y="108026"/>
                </a:cubicBezTo>
                <a:close/>
                <a:moveTo>
                  <a:pt x="111547" y="109793"/>
                </a:moveTo>
                <a:cubicBezTo>
                  <a:pt x="111614" y="109827"/>
                  <a:pt x="111680" y="109860"/>
                  <a:pt x="111714" y="109894"/>
                </a:cubicBezTo>
                <a:lnTo>
                  <a:pt x="111547" y="109894"/>
                </a:lnTo>
                <a:cubicBezTo>
                  <a:pt x="111547" y="109860"/>
                  <a:pt x="111547" y="109827"/>
                  <a:pt x="111547" y="109793"/>
                </a:cubicBezTo>
                <a:close/>
                <a:moveTo>
                  <a:pt x="20615" y="109193"/>
                </a:moveTo>
                <a:lnTo>
                  <a:pt x="20615" y="109193"/>
                </a:lnTo>
                <a:cubicBezTo>
                  <a:pt x="19815" y="109627"/>
                  <a:pt x="19014" y="110060"/>
                  <a:pt x="18213" y="110494"/>
                </a:cubicBezTo>
                <a:cubicBezTo>
                  <a:pt x="18080" y="110461"/>
                  <a:pt x="17947" y="110394"/>
                  <a:pt x="17813" y="110361"/>
                </a:cubicBezTo>
                <a:cubicBezTo>
                  <a:pt x="18747" y="109960"/>
                  <a:pt x="19681" y="109593"/>
                  <a:pt x="20615" y="109193"/>
                </a:cubicBezTo>
                <a:close/>
                <a:moveTo>
                  <a:pt x="112948" y="110794"/>
                </a:moveTo>
                <a:lnTo>
                  <a:pt x="112948" y="110794"/>
                </a:lnTo>
                <a:cubicBezTo>
                  <a:pt x="113115" y="110828"/>
                  <a:pt x="113281" y="110828"/>
                  <a:pt x="113448"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279" y="111328"/>
                  <a:pt x="109178" y="111661"/>
                </a:cubicBezTo>
                <a:cubicBezTo>
                  <a:pt x="108711" y="111395"/>
                  <a:pt x="108244" y="111128"/>
                  <a:pt x="107744" y="110828"/>
                </a:cubicBezTo>
                <a:cubicBezTo>
                  <a:pt x="107777" y="110761"/>
                  <a:pt x="107777" y="110694"/>
                  <a:pt x="107777" y="110627"/>
                </a:cubicBezTo>
                <a:close/>
                <a:moveTo>
                  <a:pt x="29622" y="111495"/>
                </a:moveTo>
                <a:lnTo>
                  <a:pt x="29622" y="111495"/>
                </a:lnTo>
                <a:cubicBezTo>
                  <a:pt x="29355" y="111661"/>
                  <a:pt x="29088" y="111795"/>
                  <a:pt x="28821" y="111928"/>
                </a:cubicBezTo>
                <a:cubicBezTo>
                  <a:pt x="28821" y="111895"/>
                  <a:pt x="28854" y="111862"/>
                  <a:pt x="28888" y="111795"/>
                </a:cubicBezTo>
                <a:cubicBezTo>
                  <a:pt x="29121" y="111695"/>
                  <a:pt x="29355" y="111595"/>
                  <a:pt x="29622" y="111495"/>
                </a:cubicBezTo>
                <a:close/>
                <a:moveTo>
                  <a:pt x="101907" y="110994"/>
                </a:moveTo>
                <a:cubicBezTo>
                  <a:pt x="102274"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7" y="111228"/>
                  <a:pt x="101873" y="111094"/>
                  <a:pt x="101907" y="110994"/>
                </a:cubicBezTo>
                <a:close/>
                <a:moveTo>
                  <a:pt x="24385" y="110461"/>
                </a:moveTo>
                <a:lnTo>
                  <a:pt x="24385" y="110461"/>
                </a:lnTo>
                <a:cubicBezTo>
                  <a:pt x="24218" y="110828"/>
                  <a:pt x="24018" y="111228"/>
                  <a:pt x="23851" y="111595"/>
                </a:cubicBezTo>
                <a:cubicBezTo>
                  <a:pt x="23451" y="111728"/>
                  <a:pt x="23017" y="111895"/>
                  <a:pt x="22617" y="112028"/>
                </a:cubicBezTo>
                <a:cubicBezTo>
                  <a:pt x="22350" y="111962"/>
                  <a:pt x="22083" y="111862"/>
                  <a:pt x="21849" y="111762"/>
                </a:cubicBezTo>
                <a:lnTo>
                  <a:pt x="24385" y="110461"/>
                </a:lnTo>
                <a:close/>
                <a:moveTo>
                  <a:pt x="103975" y="111228"/>
                </a:moveTo>
                <a:cubicBezTo>
                  <a:pt x="104242"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11" y="111634"/>
                </a:moveTo>
                <a:lnTo>
                  <a:pt x="110012" y="112028"/>
                </a:lnTo>
                <a:lnTo>
                  <a:pt x="109979" y="112028"/>
                </a:lnTo>
                <a:cubicBezTo>
                  <a:pt x="110045" y="111897"/>
                  <a:pt x="110078" y="111766"/>
                  <a:pt x="110111" y="111634"/>
                </a:cubicBezTo>
                <a:close/>
                <a:moveTo>
                  <a:pt x="105576" y="111995"/>
                </a:moveTo>
                <a:cubicBezTo>
                  <a:pt x="105843" y="112162"/>
                  <a:pt x="106143" y="112295"/>
                  <a:pt x="106410" y="112429"/>
                </a:cubicBezTo>
                <a:cubicBezTo>
                  <a:pt x="106110" y="112395"/>
                  <a:pt x="105809" y="112329"/>
                  <a:pt x="105476"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9" y="112629"/>
                  <a:pt x="94668" y="112129"/>
                  <a:pt x="94001" y="111595"/>
                </a:cubicBezTo>
                <a:lnTo>
                  <a:pt x="94034" y="111428"/>
                </a:lnTo>
                <a:close/>
                <a:moveTo>
                  <a:pt x="27754" y="112262"/>
                </a:moveTo>
                <a:cubicBezTo>
                  <a:pt x="27720" y="112362"/>
                  <a:pt x="27654" y="112462"/>
                  <a:pt x="27620" y="112596"/>
                </a:cubicBezTo>
                <a:lnTo>
                  <a:pt x="26486" y="113196"/>
                </a:lnTo>
                <a:cubicBezTo>
                  <a:pt x="26753" y="112962"/>
                  <a:pt x="26986" y="112696"/>
                  <a:pt x="27220" y="112462"/>
                </a:cubicBezTo>
                <a:lnTo>
                  <a:pt x="27754" y="112262"/>
                </a:lnTo>
                <a:close/>
                <a:moveTo>
                  <a:pt x="99105" y="112362"/>
                </a:moveTo>
                <a:cubicBezTo>
                  <a:pt x="99171" y="112362"/>
                  <a:pt x="99238" y="112362"/>
                  <a:pt x="99338" y="112395"/>
                </a:cubicBezTo>
                <a:cubicBezTo>
                  <a:pt x="99672" y="112629"/>
                  <a:pt x="99972" y="112896"/>
                  <a:pt x="100305" y="113129"/>
                </a:cubicBezTo>
                <a:lnTo>
                  <a:pt x="100272" y="113196"/>
                </a:lnTo>
                <a:cubicBezTo>
                  <a:pt x="100039" y="113096"/>
                  <a:pt x="99805" y="112996"/>
                  <a:pt x="99572" y="112896"/>
                </a:cubicBezTo>
                <a:cubicBezTo>
                  <a:pt x="99405" y="112729"/>
                  <a:pt x="99238" y="112529"/>
                  <a:pt x="99105" y="112362"/>
                </a:cubicBezTo>
                <a:close/>
                <a:moveTo>
                  <a:pt x="101973" y="112729"/>
                </a:moveTo>
                <a:cubicBezTo>
                  <a:pt x="102107" y="112729"/>
                  <a:pt x="102274" y="112762"/>
                  <a:pt x="102407" y="112796"/>
                </a:cubicBezTo>
                <a:cubicBezTo>
                  <a:pt x="102574" y="112862"/>
                  <a:pt x="102707" y="112962"/>
                  <a:pt x="102874" y="113063"/>
                </a:cubicBezTo>
                <a:cubicBezTo>
                  <a:pt x="102841" y="113196"/>
                  <a:pt x="102841"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10" y="113363"/>
                  <a:pt x="106243" y="113296"/>
                </a:cubicBezTo>
                <a:close/>
                <a:moveTo>
                  <a:pt x="93701" y="113463"/>
                </a:moveTo>
                <a:cubicBezTo>
                  <a:pt x="93801" y="113530"/>
                  <a:pt x="93901" y="113630"/>
                  <a:pt x="94001" y="113696"/>
                </a:cubicBezTo>
                <a:lnTo>
                  <a:pt x="93968" y="113696"/>
                </a:lnTo>
                <a:cubicBezTo>
                  <a:pt x="93926" y="113682"/>
                  <a:pt x="93885" y="113674"/>
                  <a:pt x="93843" y="113674"/>
                </a:cubicBezTo>
                <a:cubicBezTo>
                  <a:pt x="93785" y="113674"/>
                  <a:pt x="93726" y="113691"/>
                  <a:pt x="93667" y="113730"/>
                </a:cubicBezTo>
                <a:cubicBezTo>
                  <a:pt x="93701" y="113630"/>
                  <a:pt x="93701" y="113563"/>
                  <a:pt x="93701" y="113463"/>
                </a:cubicBezTo>
                <a:close/>
                <a:moveTo>
                  <a:pt x="20749" y="112329"/>
                </a:moveTo>
                <a:cubicBezTo>
                  <a:pt x="20949" y="112395"/>
                  <a:pt x="21149" y="112462"/>
                  <a:pt x="21316" y="112529"/>
                </a:cubicBezTo>
                <a:cubicBezTo>
                  <a:pt x="20148" y="112962"/>
                  <a:pt x="18981" y="113396"/>
                  <a:pt x="17813" y="113830"/>
                </a:cubicBezTo>
                <a:cubicBezTo>
                  <a:pt x="18814" y="113329"/>
                  <a:pt x="19781" y="112829"/>
                  <a:pt x="20749" y="112329"/>
                </a:cubicBezTo>
                <a:close/>
                <a:moveTo>
                  <a:pt x="97070" y="112829"/>
                </a:moveTo>
                <a:cubicBezTo>
                  <a:pt x="97203" y="112896"/>
                  <a:pt x="97337" y="112962"/>
                  <a:pt x="97503" y="112996"/>
                </a:cubicBezTo>
                <a:cubicBezTo>
                  <a:pt x="97470" y="113396"/>
                  <a:pt x="97437" y="113763"/>
                  <a:pt x="97437" y="114163"/>
                </a:cubicBezTo>
                <a:cubicBezTo>
                  <a:pt x="97203" y="113997"/>
                  <a:pt x="97003" y="113830"/>
                  <a:pt x="96770" y="113663"/>
                </a:cubicBezTo>
                <a:cubicBezTo>
                  <a:pt x="96870" y="113396"/>
                  <a:pt x="96970" y="113096"/>
                  <a:pt x="97070" y="112829"/>
                </a:cubicBezTo>
                <a:close/>
                <a:moveTo>
                  <a:pt x="29622" y="114297"/>
                </a:moveTo>
                <a:cubicBezTo>
                  <a:pt x="29555" y="114330"/>
                  <a:pt x="29522" y="114397"/>
                  <a:pt x="29488" y="114464"/>
                </a:cubicBezTo>
                <a:lnTo>
                  <a:pt x="29321" y="114397"/>
                </a:lnTo>
                <a:cubicBezTo>
                  <a:pt x="29421" y="114363"/>
                  <a:pt x="29522" y="114330"/>
                  <a:pt x="29622" y="114297"/>
                </a:cubicBezTo>
                <a:close/>
                <a:moveTo>
                  <a:pt x="103675" y="113563"/>
                </a:moveTo>
                <a:cubicBezTo>
                  <a:pt x="103841" y="113663"/>
                  <a:pt x="104008" y="113763"/>
                  <a:pt x="104142" y="113863"/>
                </a:cubicBezTo>
                <a:lnTo>
                  <a:pt x="103975" y="114464"/>
                </a:lnTo>
                <a:cubicBezTo>
                  <a:pt x="103875" y="114330"/>
                  <a:pt x="103741" y="114230"/>
                  <a:pt x="103608" y="114130"/>
                </a:cubicBezTo>
                <a:lnTo>
                  <a:pt x="103675"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1" y="114430"/>
                  <a:pt x="93601" y="114464"/>
                  <a:pt x="93634" y="114497"/>
                </a:cubicBezTo>
                <a:cubicBezTo>
                  <a:pt x="93868" y="114664"/>
                  <a:pt x="94101" y="114830"/>
                  <a:pt x="94335" y="114997"/>
                </a:cubicBezTo>
                <a:lnTo>
                  <a:pt x="93467" y="114897"/>
                </a:lnTo>
                <a:cubicBezTo>
                  <a:pt x="93501"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8" y="113796"/>
                  <a:pt x="24184" y="113696"/>
                  <a:pt x="24418" y="113596"/>
                </a:cubicBezTo>
                <a:close/>
                <a:moveTo>
                  <a:pt x="26353" y="114297"/>
                </a:moveTo>
                <a:cubicBezTo>
                  <a:pt x="26519" y="114330"/>
                  <a:pt x="26653" y="114397"/>
                  <a:pt x="26820" y="114464"/>
                </a:cubicBezTo>
                <a:lnTo>
                  <a:pt x="25085" y="115131"/>
                </a:lnTo>
                <a:cubicBezTo>
                  <a:pt x="24985" y="115131"/>
                  <a:pt x="24852" y="115164"/>
                  <a:pt x="24751" y="115164"/>
                </a:cubicBezTo>
                <a:cubicBezTo>
                  <a:pt x="25285" y="114864"/>
                  <a:pt x="25819" y="114564"/>
                  <a:pt x="26353" y="114297"/>
                </a:cubicBezTo>
                <a:close/>
                <a:moveTo>
                  <a:pt x="109345" y="113830"/>
                </a:moveTo>
                <a:lnTo>
                  <a:pt x="109512" y="113930"/>
                </a:lnTo>
                <a:cubicBezTo>
                  <a:pt x="109379" y="114464"/>
                  <a:pt x="109245" y="114997"/>
                  <a:pt x="109112" y="115531"/>
                </a:cubicBezTo>
                <a:cubicBezTo>
                  <a:pt x="109012" y="115464"/>
                  <a:pt x="108912" y="115398"/>
                  <a:pt x="108812" y="115331"/>
                </a:cubicBezTo>
                <a:cubicBezTo>
                  <a:pt x="109012" y="114830"/>
                  <a:pt x="109178" y="114330"/>
                  <a:pt x="109345" y="113830"/>
                </a:cubicBezTo>
                <a:close/>
                <a:moveTo>
                  <a:pt x="104942" y="114363"/>
                </a:moveTo>
                <a:cubicBezTo>
                  <a:pt x="105376" y="114630"/>
                  <a:pt x="105809" y="114897"/>
                  <a:pt x="106276" y="115197"/>
                </a:cubicBezTo>
                <a:cubicBezTo>
                  <a:pt x="106243" y="115331"/>
                  <a:pt x="106243" y="115464"/>
                  <a:pt x="106210" y="115598"/>
                </a:cubicBezTo>
                <a:cubicBezTo>
                  <a:pt x="105709" y="115398"/>
                  <a:pt x="105242" y="115197"/>
                  <a:pt x="104742" y="114997"/>
                </a:cubicBezTo>
                <a:cubicBezTo>
                  <a:pt x="104809" y="114797"/>
                  <a:pt x="104875" y="114564"/>
                  <a:pt x="104942" y="114363"/>
                </a:cubicBezTo>
                <a:close/>
                <a:moveTo>
                  <a:pt x="98337" y="113363"/>
                </a:moveTo>
                <a:lnTo>
                  <a:pt x="99038" y="113630"/>
                </a:lnTo>
                <a:cubicBezTo>
                  <a:pt x="99305" y="113963"/>
                  <a:pt x="99572" y="114297"/>
                  <a:pt x="99838" y="114597"/>
                </a:cubicBezTo>
                <a:cubicBezTo>
                  <a:pt x="99738" y="114964"/>
                  <a:pt x="99605" y="115331"/>
                  <a:pt x="99505" y="115698"/>
                </a:cubicBezTo>
                <a:cubicBezTo>
                  <a:pt x="99105" y="115398"/>
                  <a:pt x="98671" y="115097"/>
                  <a:pt x="98271" y="114797"/>
                </a:cubicBezTo>
                <a:cubicBezTo>
                  <a:pt x="98304" y="114330"/>
                  <a:pt x="98337" y="113830"/>
                  <a:pt x="98337" y="113363"/>
                </a:cubicBezTo>
                <a:close/>
                <a:moveTo>
                  <a:pt x="100506" y="115398"/>
                </a:moveTo>
                <a:cubicBezTo>
                  <a:pt x="100639" y="115564"/>
                  <a:pt x="100772" y="115731"/>
                  <a:pt x="100939" y="115898"/>
                </a:cubicBezTo>
                <a:cubicBezTo>
                  <a:pt x="100739" y="115865"/>
                  <a:pt x="100572" y="115865"/>
                  <a:pt x="100372" y="115831"/>
                </a:cubicBezTo>
                <a:cubicBezTo>
                  <a:pt x="100439" y="115698"/>
                  <a:pt x="100472" y="115531"/>
                  <a:pt x="100506" y="115398"/>
                </a:cubicBezTo>
                <a:close/>
                <a:moveTo>
                  <a:pt x="100839" y="114363"/>
                </a:moveTo>
                <a:cubicBezTo>
                  <a:pt x="101440" y="114597"/>
                  <a:pt x="102007" y="114830"/>
                  <a:pt x="102607" y="115064"/>
                </a:cubicBezTo>
                <a:cubicBezTo>
                  <a:pt x="102540" y="115431"/>
                  <a:pt x="102507" y="115764"/>
                  <a:pt x="102440" y="116098"/>
                </a:cubicBezTo>
                <a:cubicBezTo>
                  <a:pt x="102374"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1" y="116165"/>
                </a:lnTo>
                <a:lnTo>
                  <a:pt x="107044" y="115931"/>
                </a:lnTo>
                <a:cubicBezTo>
                  <a:pt x="107044" y="115865"/>
                  <a:pt x="107077" y="115764"/>
                  <a:pt x="107077" y="115698"/>
                </a:cubicBezTo>
                <a:close/>
                <a:moveTo>
                  <a:pt x="103408" y="115564"/>
                </a:moveTo>
                <a:cubicBezTo>
                  <a:pt x="103474" y="115631"/>
                  <a:pt x="103574" y="115698"/>
                  <a:pt x="103641" y="115764"/>
                </a:cubicBezTo>
                <a:cubicBezTo>
                  <a:pt x="103574" y="115931"/>
                  <a:pt x="103541" y="116098"/>
                  <a:pt x="103508" y="116231"/>
                </a:cubicBezTo>
                <a:lnTo>
                  <a:pt x="103308" y="116231"/>
                </a:lnTo>
                <a:cubicBezTo>
                  <a:pt x="103341" y="115998"/>
                  <a:pt x="103374" y="115798"/>
                  <a:pt x="103408" y="115564"/>
                </a:cubicBezTo>
                <a:close/>
                <a:moveTo>
                  <a:pt x="93334" y="115764"/>
                </a:moveTo>
                <a:lnTo>
                  <a:pt x="95035" y="115998"/>
                </a:lnTo>
                <a:cubicBezTo>
                  <a:pt x="94902" y="116332"/>
                  <a:pt x="94802" y="116665"/>
                  <a:pt x="94668" y="116999"/>
                </a:cubicBezTo>
                <a:cubicBezTo>
                  <a:pt x="94201" y="116698"/>
                  <a:pt x="93767" y="116398"/>
                  <a:pt x="93300" y="116098"/>
                </a:cubicBezTo>
                <a:cubicBezTo>
                  <a:pt x="93300" y="115998"/>
                  <a:pt x="93334" y="115865"/>
                  <a:pt x="93334" y="115764"/>
                </a:cubicBezTo>
                <a:close/>
                <a:moveTo>
                  <a:pt x="26953" y="116598"/>
                </a:moveTo>
                <a:cubicBezTo>
                  <a:pt x="27287" y="116632"/>
                  <a:pt x="27620" y="116632"/>
                  <a:pt x="27920" y="116665"/>
                </a:cubicBezTo>
                <a:cubicBezTo>
                  <a:pt x="27487" y="116932"/>
                  <a:pt x="27053" y="117199"/>
                  <a:pt x="26619" y="117499"/>
                </a:cubicBezTo>
                <a:cubicBezTo>
                  <a:pt x="26720" y="117199"/>
                  <a:pt x="26853" y="116899"/>
                  <a:pt x="26953" y="116598"/>
                </a:cubicBezTo>
                <a:close/>
                <a:moveTo>
                  <a:pt x="31356" y="116899"/>
                </a:moveTo>
                <a:cubicBezTo>
                  <a:pt x="31556" y="116899"/>
                  <a:pt x="31756" y="116932"/>
                  <a:pt x="31957"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3" y="117099"/>
                  <a:pt x="31356" y="116899"/>
                </a:cubicBezTo>
                <a:close/>
                <a:moveTo>
                  <a:pt x="100939" y="116765"/>
                </a:moveTo>
                <a:lnTo>
                  <a:pt x="100939" y="116765"/>
                </a:lnTo>
                <a:cubicBezTo>
                  <a:pt x="101206" y="116832"/>
                  <a:pt x="101473" y="116865"/>
                  <a:pt x="101740" y="116899"/>
                </a:cubicBezTo>
                <a:lnTo>
                  <a:pt x="102274" y="117499"/>
                </a:lnTo>
                <a:cubicBezTo>
                  <a:pt x="102240" y="117599"/>
                  <a:pt x="102240" y="117666"/>
                  <a:pt x="102240" y="117766"/>
                </a:cubicBezTo>
                <a:cubicBezTo>
                  <a:pt x="101807" y="117432"/>
                  <a:pt x="101373" y="117099"/>
                  <a:pt x="100939" y="116765"/>
                </a:cubicBezTo>
                <a:close/>
                <a:moveTo>
                  <a:pt x="92133" y="116832"/>
                </a:moveTo>
                <a:cubicBezTo>
                  <a:pt x="92200" y="116899"/>
                  <a:pt x="92233" y="116932"/>
                  <a:pt x="92266" y="116965"/>
                </a:cubicBezTo>
                <a:cubicBezTo>
                  <a:pt x="92200" y="117332"/>
                  <a:pt x="92133" y="117733"/>
                  <a:pt x="92100" y="118099"/>
                </a:cubicBezTo>
                <a:cubicBezTo>
                  <a:pt x="92000" y="118033"/>
                  <a:pt x="91933" y="117966"/>
                  <a:pt x="91833" y="117899"/>
                </a:cubicBezTo>
                <a:cubicBezTo>
                  <a:pt x="91933" y="117532"/>
                  <a:pt x="92033" y="117199"/>
                  <a:pt x="92133" y="116832"/>
                </a:cubicBezTo>
                <a:close/>
                <a:moveTo>
                  <a:pt x="30919" y="118357"/>
                </a:moveTo>
                <a:lnTo>
                  <a:pt x="30919" y="118357"/>
                </a:lnTo>
                <a:cubicBezTo>
                  <a:pt x="30731" y="118479"/>
                  <a:pt x="30543" y="118573"/>
                  <a:pt x="30355" y="118667"/>
                </a:cubicBezTo>
                <a:lnTo>
                  <a:pt x="30155" y="118667"/>
                </a:lnTo>
                <a:cubicBezTo>
                  <a:pt x="30389" y="118566"/>
                  <a:pt x="30622" y="118466"/>
                  <a:pt x="30822" y="118366"/>
                </a:cubicBezTo>
                <a:cubicBezTo>
                  <a:pt x="30865" y="118366"/>
                  <a:pt x="30894" y="118366"/>
                  <a:pt x="30919" y="118357"/>
                </a:cubicBezTo>
                <a:close/>
                <a:moveTo>
                  <a:pt x="95902" y="116198"/>
                </a:moveTo>
                <a:lnTo>
                  <a:pt x="96569" y="116698"/>
                </a:lnTo>
                <a:cubicBezTo>
                  <a:pt x="96803" y="116965"/>
                  <a:pt x="97036" y="117232"/>
                  <a:pt x="97270" y="117499"/>
                </a:cubicBezTo>
                <a:cubicBezTo>
                  <a:pt x="97237" y="117899"/>
                  <a:pt x="97203" y="118300"/>
                  <a:pt x="97203" y="118700"/>
                </a:cubicBezTo>
                <a:cubicBezTo>
                  <a:pt x="96603" y="118300"/>
                  <a:pt x="96002" y="117899"/>
                  <a:pt x="95435" y="117499"/>
                </a:cubicBezTo>
                <a:lnTo>
                  <a:pt x="95902" y="116198"/>
                </a:lnTo>
                <a:close/>
                <a:moveTo>
                  <a:pt x="101273" y="118133"/>
                </a:moveTo>
                <a:lnTo>
                  <a:pt x="101273" y="118133"/>
                </a:lnTo>
                <a:cubicBezTo>
                  <a:pt x="101540" y="118333"/>
                  <a:pt x="101840" y="118533"/>
                  <a:pt x="102107" y="118733"/>
                </a:cubicBezTo>
                <a:cubicBezTo>
                  <a:pt x="102107" y="118800"/>
                  <a:pt x="102073" y="118867"/>
                  <a:pt x="102073" y="118900"/>
                </a:cubicBezTo>
                <a:cubicBezTo>
                  <a:pt x="101907" y="118767"/>
                  <a:pt x="101740" y="118600"/>
                  <a:pt x="101540" y="118433"/>
                </a:cubicBezTo>
                <a:cubicBezTo>
                  <a:pt x="101473" y="118333"/>
                  <a:pt x="101373" y="118233"/>
                  <a:pt x="101273" y="118133"/>
                </a:cubicBezTo>
                <a:close/>
                <a:moveTo>
                  <a:pt x="36660" y="117432"/>
                </a:moveTo>
                <a:lnTo>
                  <a:pt x="36660" y="117432"/>
                </a:lnTo>
                <a:cubicBezTo>
                  <a:pt x="36260" y="117566"/>
                  <a:pt x="35859" y="117733"/>
                  <a:pt x="35492" y="117866"/>
                </a:cubicBezTo>
                <a:cubicBezTo>
                  <a:pt x="35388" y="117779"/>
                  <a:pt x="35265" y="117728"/>
                  <a:pt x="35148" y="117728"/>
                </a:cubicBezTo>
                <a:cubicBezTo>
                  <a:pt x="35041" y="117728"/>
                  <a:pt x="34938" y="117770"/>
                  <a:pt x="34859" y="117866"/>
                </a:cubicBezTo>
                <a:cubicBezTo>
                  <a:pt x="34759" y="117966"/>
                  <a:pt x="34625" y="118099"/>
                  <a:pt x="34525" y="118200"/>
                </a:cubicBezTo>
                <a:cubicBezTo>
                  <a:pt x="33891" y="118466"/>
                  <a:pt x="33224" y="118700"/>
                  <a:pt x="32557" y="118933"/>
                </a:cubicBezTo>
                <a:lnTo>
                  <a:pt x="31890" y="118867"/>
                </a:lnTo>
                <a:cubicBezTo>
                  <a:pt x="32457" y="118533"/>
                  <a:pt x="33057" y="118233"/>
                  <a:pt x="33658" y="117899"/>
                </a:cubicBezTo>
                <a:cubicBezTo>
                  <a:pt x="34659" y="117766"/>
                  <a:pt x="35659" y="117599"/>
                  <a:pt x="36660" y="117432"/>
                </a:cubicBezTo>
                <a:close/>
                <a:moveTo>
                  <a:pt x="36226" y="119200"/>
                </a:moveTo>
                <a:cubicBezTo>
                  <a:pt x="36193" y="119234"/>
                  <a:pt x="36160" y="119300"/>
                  <a:pt x="36126" y="119367"/>
                </a:cubicBezTo>
                <a:lnTo>
                  <a:pt x="35926" y="119334"/>
                </a:lnTo>
                <a:lnTo>
                  <a:pt x="36226" y="119200"/>
                </a:lnTo>
                <a:close/>
                <a:moveTo>
                  <a:pt x="93000" y="117833"/>
                </a:moveTo>
                <a:cubicBezTo>
                  <a:pt x="93334" y="118200"/>
                  <a:pt x="93667" y="118566"/>
                  <a:pt x="94001" y="118933"/>
                </a:cubicBezTo>
                <a:cubicBezTo>
                  <a:pt x="93934" y="119100"/>
                  <a:pt x="93901" y="119267"/>
                  <a:pt x="93834" y="119434"/>
                </a:cubicBezTo>
                <a:cubicBezTo>
                  <a:pt x="93501" y="119200"/>
                  <a:pt x="93200" y="118933"/>
                  <a:pt x="92867" y="118700"/>
                </a:cubicBezTo>
                <a:cubicBezTo>
                  <a:pt x="92934" y="118400"/>
                  <a:pt x="92967" y="118099"/>
                  <a:pt x="93000" y="117833"/>
                </a:cubicBezTo>
                <a:close/>
                <a:moveTo>
                  <a:pt x="98071" y="118500"/>
                </a:moveTo>
                <a:cubicBezTo>
                  <a:pt x="98204" y="118667"/>
                  <a:pt x="98337" y="118800"/>
                  <a:pt x="98471" y="118967"/>
                </a:cubicBezTo>
                <a:lnTo>
                  <a:pt x="98337" y="119434"/>
                </a:lnTo>
                <a:cubicBezTo>
                  <a:pt x="98237" y="119367"/>
                  <a:pt x="98137" y="119300"/>
                  <a:pt x="98037" y="119234"/>
                </a:cubicBezTo>
                <a:cubicBezTo>
                  <a:pt x="98037" y="119000"/>
                  <a:pt x="98071" y="118733"/>
                  <a:pt x="98071" y="118500"/>
                </a:cubicBezTo>
                <a:close/>
                <a:moveTo>
                  <a:pt x="85161" y="119267"/>
                </a:moveTo>
                <a:cubicBezTo>
                  <a:pt x="85295" y="119400"/>
                  <a:pt x="85395" y="119534"/>
                  <a:pt x="85495"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6" y="119701"/>
                  <a:pt x="30222" y="119801"/>
                  <a:pt x="29955" y="119867"/>
                </a:cubicBezTo>
                <a:cubicBezTo>
                  <a:pt x="30155" y="119767"/>
                  <a:pt x="30322" y="119667"/>
                  <a:pt x="30522" y="119567"/>
                </a:cubicBezTo>
                <a:close/>
                <a:moveTo>
                  <a:pt x="42231" y="119367"/>
                </a:moveTo>
                <a:cubicBezTo>
                  <a:pt x="41830" y="119534"/>
                  <a:pt x="41397" y="119734"/>
                  <a:pt x="40996" y="119901"/>
                </a:cubicBezTo>
                <a:cubicBezTo>
                  <a:pt x="40730" y="119867"/>
                  <a:pt x="40463" y="119834"/>
                  <a:pt x="40196" y="119834"/>
                </a:cubicBezTo>
                <a:cubicBezTo>
                  <a:pt x="40863" y="119667"/>
                  <a:pt x="41563" y="119500"/>
                  <a:pt x="42231" y="119367"/>
                </a:cubicBezTo>
                <a:close/>
                <a:moveTo>
                  <a:pt x="99138" y="119767"/>
                </a:moveTo>
                <a:cubicBezTo>
                  <a:pt x="99305" y="119934"/>
                  <a:pt x="99438" y="120101"/>
                  <a:pt x="99572" y="120268"/>
                </a:cubicBezTo>
                <a:cubicBezTo>
                  <a:pt x="99405" y="120168"/>
                  <a:pt x="99238" y="120068"/>
                  <a:pt x="99105" y="119934"/>
                </a:cubicBezTo>
                <a:cubicBezTo>
                  <a:pt x="99105"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7" y="119701"/>
                </a:cubicBezTo>
                <a:cubicBezTo>
                  <a:pt x="97103" y="120101"/>
                  <a:pt x="97103" y="120501"/>
                  <a:pt x="97070" y="120935"/>
                </a:cubicBezTo>
                <a:cubicBezTo>
                  <a:pt x="96403" y="120168"/>
                  <a:pt x="95702" y="119400"/>
                  <a:pt x="95035" y="118667"/>
                </a:cubicBezTo>
                <a:cubicBezTo>
                  <a:pt x="95068" y="118566"/>
                  <a:pt x="95102" y="118466"/>
                  <a:pt x="95135" y="118366"/>
                </a:cubicBezTo>
                <a:close/>
                <a:moveTo>
                  <a:pt x="100906" y="119967"/>
                </a:moveTo>
                <a:lnTo>
                  <a:pt x="100906" y="119967"/>
                </a:lnTo>
                <a:cubicBezTo>
                  <a:pt x="101239" y="120201"/>
                  <a:pt x="101540" y="120434"/>
                  <a:pt x="101840" y="120668"/>
                </a:cubicBezTo>
                <a:cubicBezTo>
                  <a:pt x="101840" y="120768"/>
                  <a:pt x="101807" y="120835"/>
                  <a:pt x="101807" y="120935"/>
                </a:cubicBezTo>
                <a:cubicBezTo>
                  <a:pt x="101506" y="120635"/>
                  <a:pt x="101206" y="120301"/>
                  <a:pt x="100906" y="119967"/>
                </a:cubicBezTo>
                <a:close/>
                <a:moveTo>
                  <a:pt x="94668" y="119667"/>
                </a:moveTo>
                <a:cubicBezTo>
                  <a:pt x="95068" y="120134"/>
                  <a:pt x="95502" y="120601"/>
                  <a:pt x="95902" y="121068"/>
                </a:cubicBezTo>
                <a:cubicBezTo>
                  <a:pt x="95435" y="120701"/>
                  <a:pt x="95002"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00" y="120301"/>
                  <a:pt x="92633" y="120234"/>
                </a:cubicBezTo>
                <a:close/>
                <a:moveTo>
                  <a:pt x="89264" y="117666"/>
                </a:moveTo>
                <a:cubicBezTo>
                  <a:pt x="89665" y="118200"/>
                  <a:pt x="90098" y="118733"/>
                  <a:pt x="90498" y="119267"/>
                </a:cubicBezTo>
                <a:cubicBezTo>
                  <a:pt x="90298" y="119967"/>
                  <a:pt x="90098" y="120701"/>
                  <a:pt x="89865" y="121402"/>
                </a:cubicBezTo>
                <a:cubicBezTo>
                  <a:pt x="89531" y="121168"/>
                  <a:pt x="89231" y="120901"/>
                  <a:pt x="88897" y="120668"/>
                </a:cubicBezTo>
                <a:cubicBezTo>
                  <a:pt x="88997" y="119667"/>
                  <a:pt x="89131" y="118667"/>
                  <a:pt x="89264" y="117666"/>
                </a:cubicBezTo>
                <a:close/>
                <a:moveTo>
                  <a:pt x="86029" y="120935"/>
                </a:moveTo>
                <a:lnTo>
                  <a:pt x="86029" y="120935"/>
                </a:lnTo>
                <a:cubicBezTo>
                  <a:pt x="86262" y="121035"/>
                  <a:pt x="86529" y="121168"/>
                  <a:pt x="86762" y="121268"/>
                </a:cubicBezTo>
                <a:cubicBezTo>
                  <a:pt x="86762" y="121302"/>
                  <a:pt x="86796" y="121335"/>
                  <a:pt x="86796" y="121368"/>
                </a:cubicBezTo>
                <a:cubicBezTo>
                  <a:pt x="86796" y="121469"/>
                  <a:pt x="86762" y="121569"/>
                  <a:pt x="86729" y="121635"/>
                </a:cubicBezTo>
                <a:cubicBezTo>
                  <a:pt x="86496" y="121402"/>
                  <a:pt x="86262" y="121168"/>
                  <a:pt x="86029" y="120935"/>
                </a:cubicBezTo>
                <a:close/>
                <a:moveTo>
                  <a:pt x="37594" y="120401"/>
                </a:moveTo>
                <a:lnTo>
                  <a:pt x="38161" y="120468"/>
                </a:lnTo>
                <a:cubicBezTo>
                  <a:pt x="38028" y="120768"/>
                  <a:pt x="37894" y="121068"/>
                  <a:pt x="37761" y="121368"/>
                </a:cubicBezTo>
                <a:cubicBezTo>
                  <a:pt x="37394" y="121535"/>
                  <a:pt x="36994" y="121702"/>
                  <a:pt x="36593" y="121902"/>
                </a:cubicBezTo>
                <a:cubicBezTo>
                  <a:pt x="36727" y="121435"/>
                  <a:pt x="36860" y="121002"/>
                  <a:pt x="36960" y="120535"/>
                </a:cubicBezTo>
                <a:cubicBezTo>
                  <a:pt x="37194" y="120501"/>
                  <a:pt x="37394" y="120434"/>
                  <a:pt x="37594" y="120401"/>
                </a:cubicBezTo>
                <a:close/>
                <a:moveTo>
                  <a:pt x="40196" y="121936"/>
                </a:moveTo>
                <a:lnTo>
                  <a:pt x="39429" y="122403"/>
                </a:lnTo>
                <a:cubicBezTo>
                  <a:pt x="39462" y="122336"/>
                  <a:pt x="39462" y="122269"/>
                  <a:pt x="39462" y="122202"/>
                </a:cubicBezTo>
                <a:cubicBezTo>
                  <a:pt x="39695" y="122136"/>
                  <a:pt x="39962" y="122036"/>
                  <a:pt x="40196" y="121936"/>
                </a:cubicBezTo>
                <a:close/>
                <a:moveTo>
                  <a:pt x="45400" y="121569"/>
                </a:moveTo>
                <a:lnTo>
                  <a:pt x="45400" y="121569"/>
                </a:lnTo>
                <a:cubicBezTo>
                  <a:pt x="44966" y="121902"/>
                  <a:pt x="44532" y="122202"/>
                  <a:pt x="44099" y="122536"/>
                </a:cubicBezTo>
                <a:cubicBezTo>
                  <a:pt x="44132" y="122436"/>
                  <a:pt x="44132" y="122302"/>
                  <a:pt x="44132" y="122202"/>
                </a:cubicBezTo>
                <a:lnTo>
                  <a:pt x="45400" y="121569"/>
                </a:lnTo>
                <a:close/>
                <a:moveTo>
                  <a:pt x="91166" y="120101"/>
                </a:moveTo>
                <a:lnTo>
                  <a:pt x="91666" y="120735"/>
                </a:lnTo>
                <a:cubicBezTo>
                  <a:pt x="91566" y="121335"/>
                  <a:pt x="91466" y="121936"/>
                  <a:pt x="91366" y="122536"/>
                </a:cubicBezTo>
                <a:lnTo>
                  <a:pt x="90632" y="121969"/>
                </a:lnTo>
                <a:cubicBezTo>
                  <a:pt x="90799" y="121335"/>
                  <a:pt x="90999" y="120735"/>
                  <a:pt x="91166"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cubicBezTo>
                  <a:pt x="85762" y="121902"/>
                  <a:pt x="86129"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5" y="121204"/>
                  <a:pt x="43738" y="121204"/>
                </a:cubicBezTo>
                <a:cubicBezTo>
                  <a:pt x="43585" y="121204"/>
                  <a:pt x="43435" y="121262"/>
                  <a:pt x="43365" y="121402"/>
                </a:cubicBezTo>
                <a:lnTo>
                  <a:pt x="43265" y="121635"/>
                </a:lnTo>
                <a:cubicBezTo>
                  <a:pt x="42431" y="122069"/>
                  <a:pt x="41597" y="122469"/>
                  <a:pt x="40730" y="122870"/>
                </a:cubicBezTo>
                <a:cubicBezTo>
                  <a:pt x="40596" y="122870"/>
                  <a:pt x="40463" y="122870"/>
                  <a:pt x="40296" y="122903"/>
                </a:cubicBezTo>
                <a:cubicBezTo>
                  <a:pt x="41330" y="122269"/>
                  <a:pt x="42331" y="121669"/>
                  <a:pt x="43331" y="121068"/>
                </a:cubicBezTo>
                <a:close/>
                <a:moveTo>
                  <a:pt x="38561" y="122569"/>
                </a:move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2" y="122970"/>
                </a:cubicBezTo>
                <a:cubicBezTo>
                  <a:pt x="34091" y="123036"/>
                  <a:pt x="33991" y="123070"/>
                  <a:pt x="33925" y="123103"/>
                </a:cubicBezTo>
                <a:lnTo>
                  <a:pt x="33658" y="123103"/>
                </a:lnTo>
                <a:cubicBezTo>
                  <a:pt x="33925" y="122436"/>
                  <a:pt x="34192" y="121769"/>
                  <a:pt x="34458" y="121102"/>
                </a:cubicBezTo>
                <a:cubicBezTo>
                  <a:pt x="34725" y="121068"/>
                  <a:pt x="35025" y="121002"/>
                  <a:pt x="35292" y="120935"/>
                </a:cubicBezTo>
                <a:close/>
                <a:moveTo>
                  <a:pt x="88697" y="122236"/>
                </a:moveTo>
                <a:lnTo>
                  <a:pt x="89498" y="122636"/>
                </a:lnTo>
                <a:cubicBezTo>
                  <a:pt x="89464" y="122836"/>
                  <a:pt x="89398"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1" y="121936"/>
                  <a:pt x="84061" y="122002"/>
                  <a:pt x="84094" y="122036"/>
                </a:cubicBezTo>
                <a:cubicBezTo>
                  <a:pt x="84061" y="122436"/>
                  <a:pt x="84027" y="122836"/>
                  <a:pt x="83994" y="123236"/>
                </a:cubicBezTo>
                <a:cubicBezTo>
                  <a:pt x="83894" y="123170"/>
                  <a:pt x="83794" y="123070"/>
                  <a:pt x="83694" y="123003"/>
                </a:cubicBezTo>
                <a:cubicBezTo>
                  <a:pt x="83794" y="122636"/>
                  <a:pt x="83927" y="122269"/>
                  <a:pt x="84027" y="121902"/>
                </a:cubicBezTo>
                <a:close/>
                <a:moveTo>
                  <a:pt x="93501" y="123036"/>
                </a:moveTo>
                <a:cubicBezTo>
                  <a:pt x="93767" y="123370"/>
                  <a:pt x="94001" y="123703"/>
                  <a:pt x="94268" y="124004"/>
                </a:cubicBezTo>
                <a:cubicBezTo>
                  <a:pt x="93968" y="123870"/>
                  <a:pt x="93634" y="123703"/>
                  <a:pt x="93334" y="123537"/>
                </a:cubicBezTo>
                <a:cubicBezTo>
                  <a:pt x="93367" y="123370"/>
                  <a:pt x="93434" y="123203"/>
                  <a:pt x="93501"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cubicBezTo>
                  <a:pt x="81392" y="122202"/>
                  <a:pt x="82026" y="122736"/>
                  <a:pt x="82660" y="123270"/>
                </a:cubicBezTo>
                <a:cubicBezTo>
                  <a:pt x="82559" y="123570"/>
                  <a:pt x="82459" y="123870"/>
                  <a:pt x="82393" y="124170"/>
                </a:cubicBezTo>
                <a:lnTo>
                  <a:pt x="80758" y="121669"/>
                </a:lnTo>
                <a:close/>
                <a:moveTo>
                  <a:pt x="85595" y="123236"/>
                </a:moveTo>
                <a:cubicBezTo>
                  <a:pt x="85762" y="123470"/>
                  <a:pt x="85962" y="123703"/>
                  <a:pt x="86129" y="123970"/>
                </a:cubicBezTo>
                <a:cubicBezTo>
                  <a:pt x="86095"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2000" y="124104"/>
                </a:moveTo>
                <a:cubicBezTo>
                  <a:pt x="92066" y="124137"/>
                  <a:pt x="92100" y="124170"/>
                  <a:pt x="92166" y="124237"/>
                </a:cubicBezTo>
                <a:cubicBezTo>
                  <a:pt x="92066" y="124537"/>
                  <a:pt x="91933" y="124871"/>
                  <a:pt x="91833" y="125171"/>
                </a:cubicBezTo>
                <a:cubicBezTo>
                  <a:pt x="91899" y="124838"/>
                  <a:pt x="91933" y="124471"/>
                  <a:pt x="92000" y="124104"/>
                </a:cubicBezTo>
                <a:close/>
                <a:moveTo>
                  <a:pt x="46167" y="123570"/>
                </a:moveTo>
                <a:cubicBezTo>
                  <a:pt x="45733" y="123937"/>
                  <a:pt x="45333" y="124304"/>
                  <a:pt x="44933" y="124671"/>
                </a:cubicBezTo>
                <a:cubicBezTo>
                  <a:pt x="44566" y="124871"/>
                  <a:pt x="44199" y="125038"/>
                  <a:pt x="43865" y="125238"/>
                </a:cubicBezTo>
                <a:cubicBezTo>
                  <a:pt x="43865" y="125104"/>
                  <a:pt x="43865" y="124971"/>
                  <a:pt x="43898" y="124838"/>
                </a:cubicBezTo>
                <a:lnTo>
                  <a:pt x="46000" y="123570"/>
                </a:lnTo>
                <a:close/>
                <a:moveTo>
                  <a:pt x="90298" y="123036"/>
                </a:moveTo>
                <a:lnTo>
                  <a:pt x="91132" y="123437"/>
                </a:lnTo>
                <a:cubicBezTo>
                  <a:pt x="91166"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4" y="125705"/>
                </a:cubicBezTo>
                <a:lnTo>
                  <a:pt x="83060" y="124971"/>
                </a:lnTo>
                <a:cubicBezTo>
                  <a:pt x="83160" y="124604"/>
                  <a:pt x="83293" y="124237"/>
                  <a:pt x="83393" y="123904"/>
                </a:cubicBezTo>
                <a:close/>
                <a:moveTo>
                  <a:pt x="88397" y="124637"/>
                </a:moveTo>
                <a:cubicBezTo>
                  <a:pt x="88530" y="124771"/>
                  <a:pt x="88664" y="124904"/>
                  <a:pt x="88797" y="125038"/>
                </a:cubicBezTo>
                <a:cubicBezTo>
                  <a:pt x="88731" y="125271"/>
                  <a:pt x="88664" y="125505"/>
                  <a:pt x="88597" y="125738"/>
                </a:cubicBezTo>
                <a:cubicBezTo>
                  <a:pt x="88497" y="125638"/>
                  <a:pt x="88397" y="125505"/>
                  <a:pt x="88297" y="125371"/>
                </a:cubicBezTo>
                <a:cubicBezTo>
                  <a:pt x="88330" y="125138"/>
                  <a:pt x="88364" y="124871"/>
                  <a:pt x="88397" y="124637"/>
                </a:cubicBezTo>
                <a:close/>
                <a:moveTo>
                  <a:pt x="86796" y="124838"/>
                </a:moveTo>
                <a:cubicBezTo>
                  <a:pt x="86996" y="125104"/>
                  <a:pt x="87196" y="125371"/>
                  <a:pt x="87396" y="125638"/>
                </a:cubicBezTo>
                <a:cubicBezTo>
                  <a:pt x="87363" y="125772"/>
                  <a:pt x="87363" y="125938"/>
                  <a:pt x="87330" y="126072"/>
                </a:cubicBezTo>
                <a:lnTo>
                  <a:pt x="86629" y="125471"/>
                </a:lnTo>
                <a:cubicBezTo>
                  <a:pt x="86696" y="125271"/>
                  <a:pt x="86762" y="125071"/>
                  <a:pt x="86796" y="124838"/>
                </a:cubicBezTo>
                <a:close/>
                <a:moveTo>
                  <a:pt x="79124" y="122369"/>
                </a:moveTo>
                <a:lnTo>
                  <a:pt x="79124" y="122369"/>
                </a:lnTo>
                <a:cubicBezTo>
                  <a:pt x="80091" y="123303"/>
                  <a:pt x="81025" y="124204"/>
                  <a:pt x="81959" y="125138"/>
                </a:cubicBezTo>
                <a:cubicBezTo>
                  <a:pt x="81992" y="125171"/>
                  <a:pt x="82026" y="125205"/>
                  <a:pt x="82026" y="125238"/>
                </a:cubicBezTo>
                <a:cubicBezTo>
                  <a:pt x="81926" y="125538"/>
                  <a:pt x="81826" y="125805"/>
                  <a:pt x="81759" y="126105"/>
                </a:cubicBezTo>
                <a:cubicBezTo>
                  <a:pt x="81158" y="125571"/>
                  <a:pt x="80558" y="125038"/>
                  <a:pt x="79991" y="124537"/>
                </a:cubicBezTo>
                <a:cubicBezTo>
                  <a:pt x="79691" y="123804"/>
                  <a:pt x="79424" y="123070"/>
                  <a:pt x="79124" y="122369"/>
                </a:cubicBezTo>
                <a:close/>
                <a:moveTo>
                  <a:pt x="77055" y="123103"/>
                </a:moveTo>
                <a:lnTo>
                  <a:pt x="79157" y="124971"/>
                </a:lnTo>
                <a:cubicBezTo>
                  <a:pt x="78990" y="125004"/>
                  <a:pt x="78823" y="125071"/>
                  <a:pt x="78757" y="125271"/>
                </a:cubicBezTo>
                <a:cubicBezTo>
                  <a:pt x="78657" y="125571"/>
                  <a:pt x="78557" y="125838"/>
                  <a:pt x="78456" y="126139"/>
                </a:cubicBezTo>
                <a:lnTo>
                  <a:pt x="77055" y="123103"/>
                </a:lnTo>
                <a:close/>
                <a:moveTo>
                  <a:pt x="42964" y="125371"/>
                </a:moveTo>
                <a:lnTo>
                  <a:pt x="42964" y="125371"/>
                </a:lnTo>
                <a:cubicBezTo>
                  <a:pt x="42931" y="125505"/>
                  <a:pt x="42931" y="125605"/>
                  <a:pt x="42931" y="125738"/>
                </a:cubicBezTo>
                <a:cubicBezTo>
                  <a:pt x="42664" y="125872"/>
                  <a:pt x="42397" y="126005"/>
                  <a:pt x="42131" y="126172"/>
                </a:cubicBezTo>
                <a:lnTo>
                  <a:pt x="42331" y="125772"/>
                </a:lnTo>
                <a:lnTo>
                  <a:pt x="42964" y="125371"/>
                </a:lnTo>
                <a:close/>
                <a:moveTo>
                  <a:pt x="42297" y="123703"/>
                </a:moveTo>
                <a:cubicBezTo>
                  <a:pt x="42264" y="123804"/>
                  <a:pt x="42231"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7" y="123737"/>
                </a:cubicBezTo>
                <a:cubicBezTo>
                  <a:pt x="41630" y="123737"/>
                  <a:pt x="41964" y="123703"/>
                  <a:pt x="42297" y="123703"/>
                </a:cubicBezTo>
                <a:close/>
                <a:moveTo>
                  <a:pt x="76522" y="124037"/>
                </a:moveTo>
                <a:lnTo>
                  <a:pt x="77656" y="126539"/>
                </a:lnTo>
                <a:cubicBezTo>
                  <a:pt x="77256" y="126105"/>
                  <a:pt x="76822" y="125672"/>
                  <a:pt x="76388" y="125238"/>
                </a:cubicBezTo>
                <a:lnTo>
                  <a:pt x="76522" y="124037"/>
                </a:lnTo>
                <a:close/>
                <a:moveTo>
                  <a:pt x="84728" y="125004"/>
                </a:moveTo>
                <a:cubicBezTo>
                  <a:pt x="85028" y="125271"/>
                  <a:pt x="85328" y="125538"/>
                  <a:pt x="85662" y="125805"/>
                </a:cubicBezTo>
                <a:cubicBezTo>
                  <a:pt x="85528" y="126239"/>
                  <a:pt x="85428" y="126706"/>
                  <a:pt x="85295" y="127173"/>
                </a:cubicBezTo>
                <a:cubicBezTo>
                  <a:pt x="85061" y="126939"/>
                  <a:pt x="84828" y="126706"/>
                  <a:pt x="84594" y="126505"/>
                </a:cubicBezTo>
                <a:cubicBezTo>
                  <a:pt x="84628" y="126005"/>
                  <a:pt x="84694" y="125505"/>
                  <a:pt x="84728" y="125004"/>
                </a:cubicBezTo>
                <a:close/>
                <a:moveTo>
                  <a:pt x="75121" y="126939"/>
                </a:moveTo>
                <a:cubicBezTo>
                  <a:pt x="75187" y="127039"/>
                  <a:pt x="75221" y="127139"/>
                  <a:pt x="75288" y="127239"/>
                </a:cubicBezTo>
                <a:cubicBezTo>
                  <a:pt x="75288" y="127306"/>
                  <a:pt x="75288"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6" y="127006"/>
                  <a:pt x="72752" y="127306"/>
                  <a:pt x="72953" y="127606"/>
                </a:cubicBezTo>
                <a:cubicBezTo>
                  <a:pt x="72752" y="127373"/>
                  <a:pt x="72586" y="127106"/>
                  <a:pt x="72419" y="126839"/>
                </a:cubicBezTo>
                <a:lnTo>
                  <a:pt x="72419" y="126706"/>
                </a:lnTo>
                <a:close/>
                <a:moveTo>
                  <a:pt x="72886" y="125738"/>
                </a:moveTo>
                <a:lnTo>
                  <a:pt x="72886" y="125738"/>
                </a:lnTo>
                <a:cubicBezTo>
                  <a:pt x="73286" y="126272"/>
                  <a:pt x="73686" y="126806"/>
                  <a:pt x="74053" y="127306"/>
                </a:cubicBezTo>
                <a:cubicBezTo>
                  <a:pt x="74020" y="127439"/>
                  <a:pt x="73987"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2" y="127673"/>
                </a:cubicBezTo>
                <a:cubicBezTo>
                  <a:pt x="43632" y="127439"/>
                  <a:pt x="43665" y="127206"/>
                  <a:pt x="43698" y="127006"/>
                </a:cubicBezTo>
                <a:cubicBezTo>
                  <a:pt x="44365" y="126405"/>
                  <a:pt x="45033" y="125838"/>
                  <a:pt x="45700" y="125238"/>
                </a:cubicBezTo>
                <a:lnTo>
                  <a:pt x="47167" y="124471"/>
                </a:lnTo>
                <a:close/>
                <a:moveTo>
                  <a:pt x="80691" y="126339"/>
                </a:moveTo>
                <a:lnTo>
                  <a:pt x="80691" y="126339"/>
                </a:lnTo>
                <a:cubicBezTo>
                  <a:pt x="80925" y="126572"/>
                  <a:pt x="81192" y="126806"/>
                  <a:pt x="81459" y="127006"/>
                </a:cubicBezTo>
                <a:cubicBezTo>
                  <a:pt x="81359"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30" y="126839"/>
                </a:cubicBezTo>
                <a:cubicBezTo>
                  <a:pt x="40229" y="127173"/>
                  <a:pt x="39629" y="127506"/>
                  <a:pt x="39028" y="127806"/>
                </a:cubicBezTo>
                <a:lnTo>
                  <a:pt x="39028" y="127706"/>
                </a:lnTo>
                <a:lnTo>
                  <a:pt x="40996" y="126539"/>
                </a:lnTo>
                <a:close/>
                <a:moveTo>
                  <a:pt x="82660" y="126172"/>
                </a:moveTo>
                <a:cubicBezTo>
                  <a:pt x="82993" y="126672"/>
                  <a:pt x="83293" y="127173"/>
                  <a:pt x="83627" y="127673"/>
                </a:cubicBezTo>
                <a:cubicBezTo>
                  <a:pt x="83627" y="127706"/>
                  <a:pt x="83627" y="127740"/>
                  <a:pt x="83627" y="127806"/>
                </a:cubicBezTo>
                <a:lnTo>
                  <a:pt x="82459" y="126739"/>
                </a:lnTo>
                <a:lnTo>
                  <a:pt x="82660"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3"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29" y="128207"/>
                  <a:pt x="86029"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7" y="15426"/>
                  <a:pt x="74320" y="16293"/>
                </a:cubicBezTo>
                <a:cubicBezTo>
                  <a:pt x="74954" y="16660"/>
                  <a:pt x="75588" y="17060"/>
                  <a:pt x="76188" y="17461"/>
                </a:cubicBezTo>
                <a:lnTo>
                  <a:pt x="74821" y="10889"/>
                </a:lnTo>
                <a:cubicBezTo>
                  <a:pt x="74854" y="10856"/>
                  <a:pt x="74887" y="10789"/>
                  <a:pt x="74921" y="10756"/>
                </a:cubicBezTo>
                <a:cubicBezTo>
                  <a:pt x="75588" y="12424"/>
                  <a:pt x="76222" y="14092"/>
                  <a:pt x="76889" y="15760"/>
                </a:cubicBezTo>
                <a:cubicBezTo>
                  <a:pt x="76989" y="16560"/>
                  <a:pt x="77089" y="17361"/>
                  <a:pt x="77189" y="18161"/>
                </a:cubicBezTo>
                <a:cubicBezTo>
                  <a:pt x="77322" y="18261"/>
                  <a:pt x="77422" y="18328"/>
                  <a:pt x="77522" y="18395"/>
                </a:cubicBezTo>
                <a:cubicBezTo>
                  <a:pt x="77747"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1" y="17427"/>
                  <a:pt x="79624" y="17294"/>
                </a:cubicBezTo>
                <a:lnTo>
                  <a:pt x="80191" y="19029"/>
                </a:lnTo>
                <a:cubicBezTo>
                  <a:pt x="81592" y="19829"/>
                  <a:pt x="82960" y="20730"/>
                  <a:pt x="84327" y="21564"/>
                </a:cubicBezTo>
                <a:cubicBezTo>
                  <a:pt x="84161" y="20997"/>
                  <a:pt x="84027" y="20396"/>
                  <a:pt x="83894" y="19796"/>
                </a:cubicBezTo>
                <a:cubicBezTo>
                  <a:pt x="83994" y="19562"/>
                  <a:pt x="84127" y="19295"/>
                  <a:pt x="84227" y="19062"/>
                </a:cubicBezTo>
                <a:cubicBezTo>
                  <a:pt x="84594" y="20096"/>
                  <a:pt x="84928" y="21130"/>
                  <a:pt x="85261" y="22197"/>
                </a:cubicBezTo>
                <a:cubicBezTo>
                  <a:pt x="85695" y="22431"/>
                  <a:pt x="86129" y="22698"/>
                  <a:pt x="86529" y="22931"/>
                </a:cubicBezTo>
                <a:cubicBezTo>
                  <a:pt x="86596" y="22898"/>
                  <a:pt x="86696" y="22865"/>
                  <a:pt x="86729" y="22765"/>
                </a:cubicBezTo>
                <a:cubicBezTo>
                  <a:pt x="86896" y="22431"/>
                  <a:pt x="87063" y="22064"/>
                  <a:pt x="87229" y="21730"/>
                </a:cubicBezTo>
                <a:cubicBezTo>
                  <a:pt x="87463" y="22398"/>
                  <a:pt x="87696" y="23065"/>
                  <a:pt x="87930" y="23732"/>
                </a:cubicBezTo>
                <a:cubicBezTo>
                  <a:pt x="88397" y="23965"/>
                  <a:pt x="88831" y="24199"/>
                  <a:pt x="89298" y="24399"/>
                </a:cubicBezTo>
                <a:cubicBezTo>
                  <a:pt x="89598" y="24532"/>
                  <a:pt x="89865" y="24666"/>
                  <a:pt x="90165" y="24799"/>
                </a:cubicBezTo>
                <a:cubicBezTo>
                  <a:pt x="90265" y="24566"/>
                  <a:pt x="90398" y="24332"/>
                  <a:pt x="90498" y="24099"/>
                </a:cubicBezTo>
                <a:cubicBezTo>
                  <a:pt x="90599" y="24432"/>
                  <a:pt x="90699" y="24799"/>
                  <a:pt x="90832" y="25133"/>
                </a:cubicBezTo>
                <a:cubicBezTo>
                  <a:pt x="91099" y="25266"/>
                  <a:pt x="91399" y="25433"/>
                  <a:pt x="91666" y="25600"/>
                </a:cubicBezTo>
                <a:cubicBezTo>
                  <a:pt x="91766" y="25500"/>
                  <a:pt x="91799" y="25366"/>
                  <a:pt x="91766" y="25233"/>
                </a:cubicBezTo>
                <a:cubicBezTo>
                  <a:pt x="91699" y="24866"/>
                  <a:pt x="91633" y="24532"/>
                  <a:pt x="91566" y="24199"/>
                </a:cubicBezTo>
                <a:lnTo>
                  <a:pt x="91566" y="24199"/>
                </a:lnTo>
                <a:cubicBezTo>
                  <a:pt x="91590" y="24202"/>
                  <a:pt x="91614" y="24204"/>
                  <a:pt x="91639" y="24204"/>
                </a:cubicBezTo>
                <a:cubicBezTo>
                  <a:pt x="91853" y="24204"/>
                  <a:pt x="92077" y="24078"/>
                  <a:pt x="92166" y="23899"/>
                </a:cubicBezTo>
                <a:lnTo>
                  <a:pt x="92667" y="22464"/>
                </a:lnTo>
                <a:cubicBezTo>
                  <a:pt x="92733" y="22698"/>
                  <a:pt x="92800" y="22898"/>
                  <a:pt x="92867" y="23098"/>
                </a:cubicBezTo>
                <a:cubicBezTo>
                  <a:pt x="92667" y="24032"/>
                  <a:pt x="92467" y="24999"/>
                  <a:pt x="92233" y="25933"/>
                </a:cubicBezTo>
                <a:cubicBezTo>
                  <a:pt x="92400" y="26034"/>
                  <a:pt x="92533" y="26134"/>
                  <a:pt x="92667" y="26234"/>
                </a:cubicBezTo>
                <a:lnTo>
                  <a:pt x="93300" y="26434"/>
                </a:lnTo>
                <a:lnTo>
                  <a:pt x="95402" y="22398"/>
                </a:lnTo>
                <a:lnTo>
                  <a:pt x="95402" y="22464"/>
                </a:lnTo>
                <a:cubicBezTo>
                  <a:pt x="95447" y="22690"/>
                  <a:pt x="95641" y="22793"/>
                  <a:pt x="95835" y="22793"/>
                </a:cubicBezTo>
                <a:cubicBezTo>
                  <a:pt x="96071" y="22793"/>
                  <a:pt x="96306" y="22639"/>
                  <a:pt x="96269" y="22364"/>
                </a:cubicBezTo>
                <a:cubicBezTo>
                  <a:pt x="96203" y="21931"/>
                  <a:pt x="96169" y="21497"/>
                  <a:pt x="96102" y="21063"/>
                </a:cubicBezTo>
                <a:cubicBezTo>
                  <a:pt x="96203" y="20897"/>
                  <a:pt x="96269" y="20730"/>
                  <a:pt x="96369" y="20563"/>
                </a:cubicBezTo>
                <a:lnTo>
                  <a:pt x="96870" y="24566"/>
                </a:lnTo>
                <a:cubicBezTo>
                  <a:pt x="96670" y="25567"/>
                  <a:pt x="96469" y="26567"/>
                  <a:pt x="96303" y="27568"/>
                </a:cubicBezTo>
                <a:cubicBezTo>
                  <a:pt x="96670" y="27735"/>
                  <a:pt x="97070" y="27902"/>
                  <a:pt x="97470" y="28102"/>
                </a:cubicBezTo>
                <a:lnTo>
                  <a:pt x="98571" y="25800"/>
                </a:lnTo>
                <a:cubicBezTo>
                  <a:pt x="98638" y="26134"/>
                  <a:pt x="98738" y="26434"/>
                  <a:pt x="98838" y="26767"/>
                </a:cubicBezTo>
                <a:lnTo>
                  <a:pt x="98237" y="28535"/>
                </a:lnTo>
                <a:cubicBezTo>
                  <a:pt x="98471" y="28669"/>
                  <a:pt x="98738"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3"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4" y="31137"/>
                  <a:pt x="102374"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2" y="30870"/>
                </a:cubicBezTo>
                <a:lnTo>
                  <a:pt x="104342"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6" y="31504"/>
                  <a:pt x="105543" y="31037"/>
                </a:cubicBezTo>
                <a:cubicBezTo>
                  <a:pt x="105643" y="31271"/>
                  <a:pt x="105743" y="31537"/>
                  <a:pt x="105876" y="31804"/>
                </a:cubicBezTo>
                <a:cubicBezTo>
                  <a:pt x="105543" y="32205"/>
                  <a:pt x="105242" y="32572"/>
                  <a:pt x="104942" y="32972"/>
                </a:cubicBezTo>
                <a:cubicBezTo>
                  <a:pt x="105142" y="33105"/>
                  <a:pt x="105342" y="33205"/>
                  <a:pt x="105543" y="33339"/>
                </a:cubicBezTo>
                <a:cubicBezTo>
                  <a:pt x="105809" y="33506"/>
                  <a:pt x="106110" y="33706"/>
                  <a:pt x="106410" y="33906"/>
                </a:cubicBezTo>
                <a:lnTo>
                  <a:pt x="106577" y="33872"/>
                </a:lnTo>
                <a:lnTo>
                  <a:pt x="106577" y="33872"/>
                </a:lnTo>
                <a:cubicBezTo>
                  <a:pt x="106577" y="33939"/>
                  <a:pt x="106543" y="33973"/>
                  <a:pt x="106543" y="34006"/>
                </a:cubicBezTo>
                <a:cubicBezTo>
                  <a:pt x="107277" y="34506"/>
                  <a:pt x="107978"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4" y="36763"/>
                  <a:pt x="109930" y="36763"/>
                </a:cubicBezTo>
                <a:cubicBezTo>
                  <a:pt x="109995" y="36763"/>
                  <a:pt x="110054" y="36747"/>
                  <a:pt x="110112" y="36708"/>
                </a:cubicBezTo>
                <a:cubicBezTo>
                  <a:pt x="110179" y="36908"/>
                  <a:pt x="110246" y="37108"/>
                  <a:pt x="110313"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3" y="43846"/>
                  <a:pt x="115049" y="44447"/>
                  <a:pt x="115216" y="45014"/>
                </a:cubicBezTo>
                <a:cubicBezTo>
                  <a:pt x="115083" y="45114"/>
                  <a:pt x="114983" y="45247"/>
                  <a:pt x="114849" y="45347"/>
                </a:cubicBezTo>
                <a:cubicBezTo>
                  <a:pt x="115149" y="46248"/>
                  <a:pt x="115350" y="47149"/>
                  <a:pt x="115516" y="48049"/>
                </a:cubicBezTo>
                <a:lnTo>
                  <a:pt x="116350" y="48683"/>
                </a:lnTo>
                <a:cubicBezTo>
                  <a:pt x="116250" y="48983"/>
                  <a:pt x="116183" y="49250"/>
                  <a:pt x="116117" y="49517"/>
                </a:cubicBezTo>
                <a:cubicBezTo>
                  <a:pt x="116017" y="49851"/>
                  <a:pt x="116317" y="50084"/>
                  <a:pt x="116617" y="50084"/>
                </a:cubicBezTo>
                <a:cubicBezTo>
                  <a:pt x="116550" y="50318"/>
                  <a:pt x="116784" y="50584"/>
                  <a:pt x="117051" y="50618"/>
                </a:cubicBezTo>
                <a:cubicBezTo>
                  <a:pt x="117685" y="50651"/>
                  <a:pt x="118318" y="50685"/>
                  <a:pt x="118952" y="50718"/>
                </a:cubicBezTo>
                <a:cubicBezTo>
                  <a:pt x="119619" y="51218"/>
                  <a:pt x="120286" y="51719"/>
                  <a:pt x="120954" y="52219"/>
                </a:cubicBezTo>
                <a:lnTo>
                  <a:pt x="118418" y="53453"/>
                </a:lnTo>
                <a:cubicBezTo>
                  <a:pt x="118152" y="53286"/>
                  <a:pt x="117918" y="53153"/>
                  <a:pt x="117651" y="53020"/>
                </a:cubicBezTo>
                <a:lnTo>
                  <a:pt x="117451" y="52886"/>
                </a:lnTo>
                <a:cubicBezTo>
                  <a:pt x="117384" y="52819"/>
                  <a:pt x="117284" y="52786"/>
                  <a:pt x="117218" y="52786"/>
                </a:cubicBezTo>
                <a:lnTo>
                  <a:pt x="116650" y="52219"/>
                </a:lnTo>
                <a:cubicBezTo>
                  <a:pt x="116556" y="52140"/>
                  <a:pt x="116454" y="52106"/>
                  <a:pt x="116355" y="52106"/>
                </a:cubicBezTo>
                <a:cubicBezTo>
                  <a:pt x="116245" y="52106"/>
                  <a:pt x="116138" y="52149"/>
                  <a:pt x="116050" y="52219"/>
                </a:cubicBezTo>
                <a:cubicBezTo>
                  <a:pt x="116017" y="52186"/>
                  <a:pt x="115950" y="52152"/>
                  <a:pt x="115917" y="52152"/>
                </a:cubicBezTo>
                <a:cubicBezTo>
                  <a:pt x="115917" y="52452"/>
                  <a:pt x="115917" y="52786"/>
                  <a:pt x="115917" y="53120"/>
                </a:cubicBezTo>
                <a:cubicBezTo>
                  <a:pt x="116017" y="53153"/>
                  <a:pt x="116117" y="53220"/>
                  <a:pt x="116217" y="53286"/>
                </a:cubicBezTo>
                <a:cubicBezTo>
                  <a:pt x="116417" y="53587"/>
                  <a:pt x="116584" y="53920"/>
                  <a:pt x="116751" y="54220"/>
                </a:cubicBezTo>
                <a:cubicBezTo>
                  <a:pt x="116584" y="54320"/>
                  <a:pt x="116384"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7" y="57156"/>
                  <a:pt x="115516" y="57323"/>
                </a:cubicBezTo>
                <a:cubicBezTo>
                  <a:pt x="115483" y="57690"/>
                  <a:pt x="115450" y="58023"/>
                  <a:pt x="115416" y="58390"/>
                </a:cubicBezTo>
                <a:cubicBezTo>
                  <a:pt x="115350" y="59024"/>
                  <a:pt x="115283" y="59658"/>
                  <a:pt x="115216" y="60291"/>
                </a:cubicBezTo>
                <a:cubicBezTo>
                  <a:pt x="115383" y="60391"/>
                  <a:pt x="115583" y="60492"/>
                  <a:pt x="115783" y="60625"/>
                </a:cubicBezTo>
                <a:cubicBezTo>
                  <a:pt x="116250" y="61025"/>
                  <a:pt x="116684" y="61392"/>
                  <a:pt x="117151" y="61792"/>
                </a:cubicBezTo>
                <a:lnTo>
                  <a:pt x="116784" y="61926"/>
                </a:lnTo>
                <a:cubicBezTo>
                  <a:pt x="116250" y="61492"/>
                  <a:pt x="115716" y="61059"/>
                  <a:pt x="115183" y="60625"/>
                </a:cubicBezTo>
                <a:cubicBezTo>
                  <a:pt x="115149" y="60992"/>
                  <a:pt x="115116" y="61325"/>
                  <a:pt x="115083" y="61659"/>
                </a:cubicBezTo>
                <a:cubicBezTo>
                  <a:pt x="115316" y="61859"/>
                  <a:pt x="115583" y="62059"/>
                  <a:pt x="115817" y="62259"/>
                </a:cubicBezTo>
                <a:lnTo>
                  <a:pt x="115716" y="62293"/>
                </a:lnTo>
                <a:cubicBezTo>
                  <a:pt x="115516" y="62093"/>
                  <a:pt x="115283" y="61893"/>
                  <a:pt x="115083" y="61692"/>
                </a:cubicBezTo>
                <a:cubicBezTo>
                  <a:pt x="114983" y="62460"/>
                  <a:pt x="114916" y="63193"/>
                  <a:pt x="114849" y="63961"/>
                </a:cubicBezTo>
                <a:cubicBezTo>
                  <a:pt x="115483" y="64127"/>
                  <a:pt x="116117" y="64261"/>
                  <a:pt x="116751" y="64394"/>
                </a:cubicBezTo>
                <a:cubicBezTo>
                  <a:pt x="117584" y="65128"/>
                  <a:pt x="118418" y="65862"/>
                  <a:pt x="119286" y="66529"/>
                </a:cubicBezTo>
                <a:cubicBezTo>
                  <a:pt x="118652" y="66596"/>
                  <a:pt x="117985" y="66663"/>
                  <a:pt x="117351" y="66729"/>
                </a:cubicBezTo>
                <a:cubicBezTo>
                  <a:pt x="116550" y="65929"/>
                  <a:pt x="115783" y="65095"/>
                  <a:pt x="115016" y="64261"/>
                </a:cubicBezTo>
                <a:cubicBezTo>
                  <a:pt x="114949" y="64194"/>
                  <a:pt x="114883"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3" y="65995"/>
                  <a:pt x="115350" y="66462"/>
                  <a:pt x="115650" y="66896"/>
                </a:cubicBezTo>
                <a:lnTo>
                  <a:pt x="114782" y="66996"/>
                </a:lnTo>
                <a:cubicBezTo>
                  <a:pt x="114816" y="67396"/>
                  <a:pt x="114816" y="67797"/>
                  <a:pt x="114849" y="68197"/>
                </a:cubicBezTo>
                <a:cubicBezTo>
                  <a:pt x="115550" y="68364"/>
                  <a:pt x="116284" y="68564"/>
                  <a:pt x="116984" y="68764"/>
                </a:cubicBezTo>
                <a:cubicBezTo>
                  <a:pt x="117685" y="69665"/>
                  <a:pt x="118418" y="70532"/>
                  <a:pt x="119186" y="71399"/>
                </a:cubicBezTo>
                <a:cubicBezTo>
                  <a:pt x="117818" y="71566"/>
                  <a:pt x="116417" y="71733"/>
                  <a:pt x="115049" y="71900"/>
                </a:cubicBezTo>
                <a:cubicBezTo>
                  <a:pt x="115049" y="72267"/>
                  <a:pt x="115083" y="72600"/>
                  <a:pt x="115083" y="72967"/>
                </a:cubicBezTo>
                <a:cubicBezTo>
                  <a:pt x="118118" y="73467"/>
                  <a:pt x="120753" y="75035"/>
                  <a:pt x="122655" y="77404"/>
                </a:cubicBezTo>
                <a:lnTo>
                  <a:pt x="120386" y="77637"/>
                </a:lnTo>
                <a:cubicBezTo>
                  <a:pt x="118619" y="76103"/>
                  <a:pt x="116851" y="74602"/>
                  <a:pt x="115083" y="73067"/>
                </a:cubicBezTo>
                <a:lnTo>
                  <a:pt x="115083" y="73067"/>
                </a:lnTo>
                <a:cubicBezTo>
                  <a:pt x="115116" y="73601"/>
                  <a:pt x="115149" y="74135"/>
                  <a:pt x="115149" y="74635"/>
                </a:cubicBezTo>
                <a:cubicBezTo>
                  <a:pt x="116350" y="75736"/>
                  <a:pt x="117584" y="76803"/>
                  <a:pt x="118852" y="77771"/>
                </a:cubicBezTo>
                <a:cubicBezTo>
                  <a:pt x="118385" y="77804"/>
                  <a:pt x="117951" y="77871"/>
                  <a:pt x="117484" y="77904"/>
                </a:cubicBezTo>
                <a:cubicBezTo>
                  <a:pt x="117218" y="77937"/>
                  <a:pt x="116984" y="78204"/>
                  <a:pt x="117051" y="78438"/>
                </a:cubicBezTo>
                <a:cubicBezTo>
                  <a:pt x="116450" y="78071"/>
                  <a:pt x="115817" y="77671"/>
                  <a:pt x="115183" y="77304"/>
                </a:cubicBezTo>
                <a:cubicBezTo>
                  <a:pt x="115183" y="77504"/>
                  <a:pt x="115183" y="77704"/>
                  <a:pt x="115149"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083" y="80806"/>
                </a:cubicBezTo>
                <a:cubicBezTo>
                  <a:pt x="115416" y="80973"/>
                  <a:pt x="115783" y="81140"/>
                  <a:pt x="116083" y="81340"/>
                </a:cubicBezTo>
                <a:cubicBezTo>
                  <a:pt x="116250" y="81573"/>
                  <a:pt x="116384" y="81807"/>
                  <a:pt x="116550" y="82040"/>
                </a:cubicBezTo>
                <a:cubicBezTo>
                  <a:pt x="116384" y="82207"/>
                  <a:pt x="116350" y="82507"/>
                  <a:pt x="116617" y="82707"/>
                </a:cubicBezTo>
                <a:cubicBezTo>
                  <a:pt x="116851" y="82841"/>
                  <a:pt x="117084" y="83008"/>
                  <a:pt x="117318" y="83141"/>
                </a:cubicBezTo>
                <a:cubicBezTo>
                  <a:pt x="117484" y="83408"/>
                  <a:pt x="117685" y="83641"/>
                  <a:pt x="117851" y="83908"/>
                </a:cubicBezTo>
                <a:cubicBezTo>
                  <a:pt x="116884" y="83074"/>
                  <a:pt x="115983" y="82240"/>
                  <a:pt x="115083" y="81306"/>
                </a:cubicBezTo>
                <a:lnTo>
                  <a:pt x="115083" y="82574"/>
                </a:lnTo>
                <a:cubicBezTo>
                  <a:pt x="116517" y="83975"/>
                  <a:pt x="118085" y="85309"/>
                  <a:pt x="119719" y="86443"/>
                </a:cubicBezTo>
                <a:lnTo>
                  <a:pt x="119553" y="86877"/>
                </a:lnTo>
                <a:cubicBezTo>
                  <a:pt x="118385" y="86610"/>
                  <a:pt x="117184" y="86343"/>
                  <a:pt x="116017" y="86043"/>
                </a:cubicBezTo>
                <a:cubicBezTo>
                  <a:pt x="115716" y="85876"/>
                  <a:pt x="115450" y="85710"/>
                  <a:pt x="115149" y="85543"/>
                </a:cubicBezTo>
                <a:lnTo>
                  <a:pt x="115149" y="85543"/>
                </a:lnTo>
                <a:cubicBezTo>
                  <a:pt x="115149" y="86077"/>
                  <a:pt x="115183" y="86610"/>
                  <a:pt x="115216" y="87144"/>
                </a:cubicBezTo>
                <a:cubicBezTo>
                  <a:pt x="116250" y="88111"/>
                  <a:pt x="117318" y="89079"/>
                  <a:pt x="118352" y="90046"/>
                </a:cubicBezTo>
                <a:cubicBezTo>
                  <a:pt x="118218" y="90480"/>
                  <a:pt x="118051" y="90913"/>
                  <a:pt x="117885" y="91314"/>
                </a:cubicBezTo>
                <a:lnTo>
                  <a:pt x="115283" y="89612"/>
                </a:lnTo>
                <a:lnTo>
                  <a:pt x="115283" y="89612"/>
                </a:lnTo>
                <a:cubicBezTo>
                  <a:pt x="115316" y="90179"/>
                  <a:pt x="115316" y="90747"/>
                  <a:pt x="115283" y="91280"/>
                </a:cubicBezTo>
                <a:lnTo>
                  <a:pt x="117184" y="93182"/>
                </a:lnTo>
                <a:cubicBezTo>
                  <a:pt x="116951" y="93749"/>
                  <a:pt x="116751" y="94349"/>
                  <a:pt x="116517" y="94916"/>
                </a:cubicBezTo>
                <a:cubicBezTo>
                  <a:pt x="116017" y="94549"/>
                  <a:pt x="115483" y="94149"/>
                  <a:pt x="114983" y="93782"/>
                </a:cubicBezTo>
                <a:cubicBezTo>
                  <a:pt x="114816" y="94549"/>
                  <a:pt x="114582" y="95316"/>
                  <a:pt x="114249" y="96084"/>
                </a:cubicBezTo>
                <a:cubicBezTo>
                  <a:pt x="114115" y="96584"/>
                  <a:pt x="113982" y="97118"/>
                  <a:pt x="113848" y="97618"/>
                </a:cubicBezTo>
                <a:cubicBezTo>
                  <a:pt x="113715" y="97585"/>
                  <a:pt x="113615" y="97518"/>
                  <a:pt x="113482" y="97451"/>
                </a:cubicBezTo>
                <a:cubicBezTo>
                  <a:pt x="113248" y="97818"/>
                  <a:pt x="112981" y="98185"/>
                  <a:pt x="112681" y="98519"/>
                </a:cubicBezTo>
                <a:cubicBezTo>
                  <a:pt x="112648" y="98585"/>
                  <a:pt x="112581" y="98619"/>
                  <a:pt x="112548" y="98686"/>
                </a:cubicBezTo>
                <a:lnTo>
                  <a:pt x="113415" y="99219"/>
                </a:lnTo>
                <a:cubicBezTo>
                  <a:pt x="113248" y="99886"/>
                  <a:pt x="113081" y="100520"/>
                  <a:pt x="112914" y="101187"/>
                </a:cubicBezTo>
                <a:cubicBezTo>
                  <a:pt x="112514" y="101021"/>
                  <a:pt x="112147" y="100954"/>
                  <a:pt x="111814"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5" y="101888"/>
                  <a:pt x="107944" y="102121"/>
                </a:cubicBezTo>
                <a:cubicBezTo>
                  <a:pt x="107811" y="102288"/>
                  <a:pt x="107677" y="102422"/>
                  <a:pt x="107544" y="102588"/>
                </a:cubicBezTo>
                <a:cubicBezTo>
                  <a:pt x="107411" y="102722"/>
                  <a:pt x="107277" y="102855"/>
                  <a:pt x="107144" y="102989"/>
                </a:cubicBezTo>
                <a:cubicBezTo>
                  <a:pt x="107077" y="103189"/>
                  <a:pt x="107044"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9"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4" y="106224"/>
                  <a:pt x="102340" y="106658"/>
                  <a:pt x="102207" y="107092"/>
                </a:cubicBezTo>
                <a:cubicBezTo>
                  <a:pt x="101773" y="106958"/>
                  <a:pt x="101373" y="106825"/>
                  <a:pt x="100973" y="106691"/>
                </a:cubicBezTo>
                <a:cubicBezTo>
                  <a:pt x="100305" y="107058"/>
                  <a:pt x="99672" y="107425"/>
                  <a:pt x="99005"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3" y="110727"/>
                  <a:pt x="101006" y="110894"/>
                </a:cubicBezTo>
                <a:cubicBezTo>
                  <a:pt x="100205" y="110361"/>
                  <a:pt x="99405" y="109860"/>
                  <a:pt x="98571" y="109360"/>
                </a:cubicBezTo>
                <a:lnTo>
                  <a:pt x="98638" y="108292"/>
                </a:lnTo>
                <a:cubicBezTo>
                  <a:pt x="98638" y="108192"/>
                  <a:pt x="98604" y="108126"/>
                  <a:pt x="98571" y="108059"/>
                </a:cubicBezTo>
                <a:cubicBezTo>
                  <a:pt x="98237" y="108259"/>
                  <a:pt x="97937" y="108459"/>
                  <a:pt x="97604" y="108659"/>
                </a:cubicBezTo>
                <a:cubicBezTo>
                  <a:pt x="97604"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70" y="111028"/>
                  <a:pt x="96736" y="111094"/>
                  <a:pt x="96736" y="111161"/>
                </a:cubicBezTo>
                <a:cubicBezTo>
                  <a:pt x="95969" y="111061"/>
                  <a:pt x="95202" y="110961"/>
                  <a:pt x="94435"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100" y="113963"/>
                  <a:pt x="91866" y="114697"/>
                </a:cubicBezTo>
                <a:cubicBezTo>
                  <a:pt x="91666" y="114664"/>
                  <a:pt x="91466" y="114630"/>
                  <a:pt x="91232" y="114597"/>
                </a:cubicBezTo>
                <a:cubicBezTo>
                  <a:pt x="91218" y="114596"/>
                  <a:pt x="91203" y="114595"/>
                  <a:pt x="91189" y="114595"/>
                </a:cubicBezTo>
                <a:cubicBezTo>
                  <a:pt x="90809" y="114595"/>
                  <a:pt x="90511" y="115009"/>
                  <a:pt x="90832" y="115331"/>
                </a:cubicBezTo>
                <a:cubicBezTo>
                  <a:pt x="91032" y="115598"/>
                  <a:pt x="91266" y="115831"/>
                  <a:pt x="91466" y="116065"/>
                </a:cubicBezTo>
                <a:cubicBezTo>
                  <a:pt x="91366" y="116498"/>
                  <a:pt x="91232" y="116899"/>
                  <a:pt x="91099" y="117299"/>
                </a:cubicBezTo>
                <a:cubicBezTo>
                  <a:pt x="90565" y="116899"/>
                  <a:pt x="89998" y="116465"/>
                  <a:pt x="89464" y="116031"/>
                </a:cubicBezTo>
                <a:cubicBezTo>
                  <a:pt x="89564" y="115297"/>
                  <a:pt x="89665"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7" y="117299"/>
                  <a:pt x="87630" y="118366"/>
                  <a:pt x="87330"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3" y="118700"/>
                </a:cubicBezTo>
                <a:cubicBezTo>
                  <a:pt x="82526" y="119134"/>
                  <a:pt x="82860" y="119567"/>
                  <a:pt x="83193" y="120001"/>
                </a:cubicBezTo>
                <a:lnTo>
                  <a:pt x="83493" y="120735"/>
                </a:lnTo>
                <a:cubicBezTo>
                  <a:pt x="83327" y="121302"/>
                  <a:pt x="83160" y="121835"/>
                  <a:pt x="82960" y="122403"/>
                </a:cubicBezTo>
                <a:lnTo>
                  <a:pt x="80024" y="119901"/>
                </a:lnTo>
                <a:cubicBezTo>
                  <a:pt x="79657" y="120101"/>
                  <a:pt x="79290" y="120301"/>
                  <a:pt x="78923" y="120468"/>
                </a:cubicBezTo>
                <a:cubicBezTo>
                  <a:pt x="79190" y="120901"/>
                  <a:pt x="79491" y="121302"/>
                  <a:pt x="79757" y="121735"/>
                </a:cubicBezTo>
                <a:cubicBezTo>
                  <a:pt x="79390" y="121368"/>
                  <a:pt x="78990" y="121002"/>
                  <a:pt x="78623" y="120635"/>
                </a:cubicBezTo>
                <a:cubicBezTo>
                  <a:pt x="78456" y="120735"/>
                  <a:pt x="78256" y="120801"/>
                  <a:pt x="78090" y="120901"/>
                </a:cubicBezTo>
                <a:cubicBezTo>
                  <a:pt x="78090" y="121168"/>
                  <a:pt x="78056" y="121469"/>
                  <a:pt x="77956" y="121735"/>
                </a:cubicBezTo>
                <a:cubicBezTo>
                  <a:pt x="78156" y="122236"/>
                  <a:pt x="78356" y="122736"/>
                  <a:pt x="78557" y="123236"/>
                </a:cubicBezTo>
                <a:cubicBezTo>
                  <a:pt x="78256" y="122970"/>
                  <a:pt x="77923" y="122703"/>
                  <a:pt x="77623" y="122403"/>
                </a:cubicBezTo>
                <a:cubicBezTo>
                  <a:pt x="77456" y="122669"/>
                  <a:pt x="77189" y="122870"/>
                  <a:pt x="76889" y="123003"/>
                </a:cubicBezTo>
                <a:cubicBezTo>
                  <a:pt x="76288" y="123270"/>
                  <a:pt x="75755"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2" y="125471"/>
                </a:cubicBezTo>
                <a:cubicBezTo>
                  <a:pt x="71652" y="125538"/>
                  <a:pt x="71652" y="125638"/>
                  <a:pt x="71652" y="125705"/>
                </a:cubicBezTo>
                <a:cubicBezTo>
                  <a:pt x="71585" y="125638"/>
                  <a:pt x="71552" y="125571"/>
                  <a:pt x="71518" y="125538"/>
                </a:cubicBezTo>
                <a:cubicBezTo>
                  <a:pt x="71251" y="125605"/>
                  <a:pt x="70984" y="125705"/>
                  <a:pt x="70718"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3"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10" y="128540"/>
                  <a:pt x="59410" y="128774"/>
                  <a:pt x="59309" y="129007"/>
                </a:cubicBezTo>
                <a:cubicBezTo>
                  <a:pt x="58375" y="127806"/>
                  <a:pt x="57608" y="126472"/>
                  <a:pt x="57041" y="125004"/>
                </a:cubicBezTo>
                <a:cubicBezTo>
                  <a:pt x="56708" y="124904"/>
                  <a:pt x="56341" y="124771"/>
                  <a:pt x="56007" y="124671"/>
                </a:cubicBezTo>
                <a:cubicBezTo>
                  <a:pt x="56007" y="124671"/>
                  <a:pt x="56007" y="124671"/>
                  <a:pt x="56007" y="124704"/>
                </a:cubicBezTo>
                <a:lnTo>
                  <a:pt x="56007" y="125905"/>
                </a:lnTo>
                <a:cubicBezTo>
                  <a:pt x="55940" y="125838"/>
                  <a:pt x="55840" y="125838"/>
                  <a:pt x="55774"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6" y="125305"/>
                  <a:pt x="53639" y="125371"/>
                  <a:pt x="53439" y="125438"/>
                </a:cubicBezTo>
                <a:lnTo>
                  <a:pt x="53372" y="123470"/>
                </a:lnTo>
                <a:cubicBezTo>
                  <a:pt x="52972" y="123270"/>
                  <a:pt x="52605" y="123036"/>
                  <a:pt x="52204" y="122803"/>
                </a:cubicBezTo>
                <a:cubicBezTo>
                  <a:pt x="52071" y="123804"/>
                  <a:pt x="51938"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6" y="123437"/>
                </a:cubicBezTo>
                <a:cubicBezTo>
                  <a:pt x="49302" y="123337"/>
                  <a:pt x="49336" y="123170"/>
                  <a:pt x="49302" y="123003"/>
                </a:cubicBezTo>
                <a:cubicBezTo>
                  <a:pt x="49536" y="122536"/>
                  <a:pt x="49736" y="122036"/>
                  <a:pt x="49969" y="121569"/>
                </a:cubicBezTo>
                <a:lnTo>
                  <a:pt x="50070"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5" y="119901"/>
                  <a:pt x="47368" y="119634"/>
                </a:cubicBezTo>
                <a:cubicBezTo>
                  <a:pt x="46734" y="119967"/>
                  <a:pt x="46100" y="120268"/>
                  <a:pt x="45466" y="120568"/>
                </a:cubicBezTo>
                <a:cubicBezTo>
                  <a:pt x="45400" y="120468"/>
                  <a:pt x="45266" y="120401"/>
                  <a:pt x="45133" y="120401"/>
                </a:cubicBezTo>
                <a:cubicBezTo>
                  <a:pt x="44966" y="120368"/>
                  <a:pt x="44766" y="120368"/>
                  <a:pt x="44599" y="120334"/>
                </a:cubicBezTo>
                <a:cubicBezTo>
                  <a:pt x="44699" y="120268"/>
                  <a:pt x="44799" y="120201"/>
                  <a:pt x="44899" y="120134"/>
                </a:cubicBezTo>
                <a:cubicBezTo>
                  <a:pt x="45259" y="119924"/>
                  <a:pt x="45080" y="119309"/>
                  <a:pt x="44700" y="119309"/>
                </a:cubicBezTo>
                <a:cubicBezTo>
                  <a:pt x="44657" y="119309"/>
                  <a:pt x="44613" y="119317"/>
                  <a:pt x="44566" y="119334"/>
                </a:cubicBezTo>
                <a:cubicBezTo>
                  <a:pt x="44299" y="119434"/>
                  <a:pt x="43999" y="119567"/>
                  <a:pt x="43732" y="119667"/>
                </a:cubicBezTo>
                <a:cubicBezTo>
                  <a:pt x="44466" y="119334"/>
                  <a:pt x="45199" y="119000"/>
                  <a:pt x="45967" y="118667"/>
                </a:cubicBezTo>
                <a:cubicBezTo>
                  <a:pt x="45867"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2" y="118470"/>
                  <a:pt x="39339" y="118470"/>
                </a:cubicBezTo>
                <a:cubicBezTo>
                  <a:pt x="39147" y="118470"/>
                  <a:pt x="38941" y="118577"/>
                  <a:pt x="38862" y="118767"/>
                </a:cubicBezTo>
                <a:cubicBezTo>
                  <a:pt x="38795" y="118933"/>
                  <a:pt x="38728" y="119100"/>
                  <a:pt x="38661" y="119267"/>
                </a:cubicBezTo>
                <a:lnTo>
                  <a:pt x="37561" y="119534"/>
                </a:lnTo>
                <a:cubicBezTo>
                  <a:pt x="37461"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8" y="116999"/>
                </a:lnTo>
                <a:cubicBezTo>
                  <a:pt x="37961" y="116765"/>
                  <a:pt x="37794" y="116465"/>
                  <a:pt x="37494" y="116432"/>
                </a:cubicBezTo>
                <a:lnTo>
                  <a:pt x="36593" y="116365"/>
                </a:lnTo>
                <a:cubicBezTo>
                  <a:pt x="37461" y="115931"/>
                  <a:pt x="38294" y="115464"/>
                  <a:pt x="39128" y="115031"/>
                </a:cubicBezTo>
                <a:cubicBezTo>
                  <a:pt x="38728" y="114830"/>
                  <a:pt x="38294" y="114630"/>
                  <a:pt x="37861" y="114430"/>
                </a:cubicBezTo>
                <a:cubicBezTo>
                  <a:pt x="36493" y="115031"/>
                  <a:pt x="35126" y="115598"/>
                  <a:pt x="33758" y="116198"/>
                </a:cubicBezTo>
                <a:cubicBezTo>
                  <a:pt x="33424" y="116165"/>
                  <a:pt x="33124" y="116131"/>
                  <a:pt x="32791"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1" y="113730"/>
                  <a:pt x="28221" y="113463"/>
                  <a:pt x="28321" y="113229"/>
                </a:cubicBezTo>
                <a:lnTo>
                  <a:pt x="31790" y="111328"/>
                </a:lnTo>
                <a:cubicBezTo>
                  <a:pt x="31423" y="111094"/>
                  <a:pt x="31023"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60" y="109455"/>
                  <a:pt x="28959" y="109488"/>
                  <a:pt x="28888" y="109560"/>
                </a:cubicBezTo>
                <a:cubicBezTo>
                  <a:pt x="28788" y="109660"/>
                  <a:pt x="28688" y="109760"/>
                  <a:pt x="28621" y="109827"/>
                </a:cubicBezTo>
                <a:cubicBezTo>
                  <a:pt x="27420" y="110294"/>
                  <a:pt x="26253"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8" y="110928"/>
                </a:cubicBezTo>
                <a:lnTo>
                  <a:pt x="26219" y="107125"/>
                </a:lnTo>
                <a:cubicBezTo>
                  <a:pt x="25819" y="106891"/>
                  <a:pt x="25385" y="106691"/>
                  <a:pt x="24985" y="106458"/>
                </a:cubicBezTo>
                <a:lnTo>
                  <a:pt x="16579" y="109960"/>
                </a:lnTo>
                <a:cubicBezTo>
                  <a:pt x="16579" y="109927"/>
                  <a:pt x="16546" y="109927"/>
                  <a:pt x="16512" y="109927"/>
                </a:cubicBezTo>
                <a:lnTo>
                  <a:pt x="23884" y="105824"/>
                </a:lnTo>
                <a:cubicBezTo>
                  <a:pt x="23350" y="105524"/>
                  <a:pt x="22817" y="105257"/>
                  <a:pt x="22316" y="104923"/>
                </a:cubicBezTo>
                <a:cubicBezTo>
                  <a:pt x="22050" y="104790"/>
                  <a:pt x="21816" y="104656"/>
                  <a:pt x="21583"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1" y="105224"/>
                  <a:pt x="19981" y="104723"/>
                  <a:pt x="21015" y="104189"/>
                </a:cubicBezTo>
                <a:cubicBezTo>
                  <a:pt x="20382" y="103823"/>
                  <a:pt x="19781" y="103456"/>
                  <a:pt x="19147" y="103055"/>
                </a:cubicBezTo>
                <a:cubicBezTo>
                  <a:pt x="18847" y="103222"/>
                  <a:pt x="18547" y="103356"/>
                  <a:pt x="18247" y="103522"/>
                </a:cubicBezTo>
                <a:lnTo>
                  <a:pt x="14211" y="104923"/>
                </a:lnTo>
                <a:cubicBezTo>
                  <a:pt x="14344" y="104790"/>
                  <a:pt x="14344" y="104623"/>
                  <a:pt x="14277" y="104456"/>
                </a:cubicBezTo>
                <a:cubicBezTo>
                  <a:pt x="15745" y="103889"/>
                  <a:pt x="17213" y="103322"/>
                  <a:pt x="18680" y="102722"/>
                </a:cubicBezTo>
                <a:cubicBezTo>
                  <a:pt x="17279" y="101788"/>
                  <a:pt x="16012" y="100720"/>
                  <a:pt x="15045" y="99353"/>
                </a:cubicBezTo>
                <a:cubicBezTo>
                  <a:pt x="14911" y="99386"/>
                  <a:pt x="14744" y="99419"/>
                  <a:pt x="14578" y="99453"/>
                </a:cubicBezTo>
                <a:cubicBezTo>
                  <a:pt x="12176" y="98952"/>
                  <a:pt x="9741" y="98485"/>
                  <a:pt x="7339" y="98018"/>
                </a:cubicBezTo>
                <a:cubicBezTo>
                  <a:pt x="7172" y="97885"/>
                  <a:pt x="6972" y="97752"/>
                  <a:pt x="6805" y="97618"/>
                </a:cubicBezTo>
                <a:cubicBezTo>
                  <a:pt x="6905" y="97585"/>
                  <a:pt x="7039" y="97518"/>
                  <a:pt x="7139" y="97485"/>
                </a:cubicBezTo>
                <a:cubicBezTo>
                  <a:pt x="7573"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9" y="96017"/>
                  <a:pt x="10641" y="95517"/>
                </a:cubicBezTo>
                <a:cubicBezTo>
                  <a:pt x="10641" y="95316"/>
                  <a:pt x="10475"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2" y="91781"/>
                  <a:pt x="10808" y="91614"/>
                </a:cubicBezTo>
                <a:lnTo>
                  <a:pt x="10808" y="91614"/>
                </a:lnTo>
                <a:cubicBezTo>
                  <a:pt x="10942" y="91681"/>
                  <a:pt x="11042" y="91714"/>
                  <a:pt x="11142" y="91781"/>
                </a:cubicBezTo>
                <a:cubicBezTo>
                  <a:pt x="11220" y="91820"/>
                  <a:pt x="11298" y="91836"/>
                  <a:pt x="11370" y="91836"/>
                </a:cubicBezTo>
                <a:cubicBezTo>
                  <a:pt x="11420" y="91836"/>
                  <a:pt x="11467" y="91828"/>
                  <a:pt x="11509" y="91814"/>
                </a:cubicBezTo>
                <a:cubicBezTo>
                  <a:pt x="11942" y="92114"/>
                  <a:pt x="12409" y="92414"/>
                  <a:pt x="12843" y="92681"/>
                </a:cubicBezTo>
                <a:cubicBezTo>
                  <a:pt x="12843" y="92615"/>
                  <a:pt x="12810" y="92514"/>
                  <a:pt x="12810" y="92414"/>
                </a:cubicBezTo>
                <a:cubicBezTo>
                  <a:pt x="12443" y="90480"/>
                  <a:pt x="12076" y="88512"/>
                  <a:pt x="12209" y="86544"/>
                </a:cubicBezTo>
                <a:cubicBezTo>
                  <a:pt x="11976" y="86343"/>
                  <a:pt x="11776" y="86110"/>
                  <a:pt x="11542" y="85910"/>
                </a:cubicBezTo>
                <a:lnTo>
                  <a:pt x="11542" y="85910"/>
                </a:lnTo>
                <a:cubicBezTo>
                  <a:pt x="11566" y="85914"/>
                  <a:pt x="11590"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8" y="78371"/>
                </a:cubicBezTo>
                <a:cubicBezTo>
                  <a:pt x="9841" y="77837"/>
                  <a:pt x="9707" y="77337"/>
                  <a:pt x="9574" y="76803"/>
                </a:cubicBezTo>
                <a:lnTo>
                  <a:pt x="9574" y="76803"/>
                </a:lnTo>
                <a:cubicBezTo>
                  <a:pt x="10641" y="77837"/>
                  <a:pt x="11709" y="78871"/>
                  <a:pt x="12810" y="79872"/>
                </a:cubicBezTo>
                <a:cubicBezTo>
                  <a:pt x="12810" y="79405"/>
                  <a:pt x="12776" y="78938"/>
                  <a:pt x="12776" y="78471"/>
                </a:cubicBezTo>
                <a:cubicBezTo>
                  <a:pt x="11809" y="77404"/>
                  <a:pt x="10808" y="76370"/>
                  <a:pt x="9841" y="75335"/>
                </a:cubicBezTo>
                <a:lnTo>
                  <a:pt x="9441" y="74502"/>
                </a:lnTo>
                <a:lnTo>
                  <a:pt x="9441" y="74502"/>
                </a:lnTo>
                <a:cubicBezTo>
                  <a:pt x="10541" y="75502"/>
                  <a:pt x="11675" y="76536"/>
                  <a:pt x="12776" y="77537"/>
                </a:cubicBezTo>
                <a:cubicBezTo>
                  <a:pt x="12776" y="77404"/>
                  <a:pt x="12776" y="77270"/>
                  <a:pt x="12776" y="77137"/>
                </a:cubicBezTo>
                <a:cubicBezTo>
                  <a:pt x="12743" y="76670"/>
                  <a:pt x="12743" y="76203"/>
                  <a:pt x="12710" y="75736"/>
                </a:cubicBezTo>
                <a:lnTo>
                  <a:pt x="7606" y="69765"/>
                </a:lnTo>
                <a:cubicBezTo>
                  <a:pt x="7573" y="69665"/>
                  <a:pt x="7539" y="69531"/>
                  <a:pt x="7506" y="69398"/>
                </a:cubicBezTo>
                <a:lnTo>
                  <a:pt x="8040" y="69398"/>
                </a:lnTo>
                <a:cubicBezTo>
                  <a:pt x="9541" y="70766"/>
                  <a:pt x="11042" y="72167"/>
                  <a:pt x="12543" y="73568"/>
                </a:cubicBezTo>
                <a:cubicBezTo>
                  <a:pt x="12509" y="73000"/>
                  <a:pt x="12443" y="72433"/>
                  <a:pt x="12409" y="71900"/>
                </a:cubicBezTo>
                <a:cubicBezTo>
                  <a:pt x="11609" y="71066"/>
                  <a:pt x="10808" y="70232"/>
                  <a:pt x="10008" y="69398"/>
                </a:cubicBezTo>
                <a:cubicBezTo>
                  <a:pt x="10108" y="69398"/>
                  <a:pt x="10208" y="69398"/>
                  <a:pt x="10274" y="69431"/>
                </a:cubicBezTo>
                <a:cubicBezTo>
                  <a:pt x="10308" y="69431"/>
                  <a:pt x="10341" y="69398"/>
                  <a:pt x="10341" y="69398"/>
                </a:cubicBezTo>
                <a:cubicBezTo>
                  <a:pt x="11008" y="69998"/>
                  <a:pt x="11675" y="70599"/>
                  <a:pt x="12343" y="71199"/>
                </a:cubicBezTo>
                <a:cubicBezTo>
                  <a:pt x="12309" y="70632"/>
                  <a:pt x="12276" y="70065"/>
                  <a:pt x="12243" y="69531"/>
                </a:cubicBezTo>
                <a:cubicBezTo>
                  <a:pt x="11475" y="68664"/>
                  <a:pt x="10708"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42" y="66529"/>
                  <a:pt x="12176" y="66096"/>
                </a:cubicBezTo>
                <a:cubicBezTo>
                  <a:pt x="11942" y="65862"/>
                  <a:pt x="11742" y="65629"/>
                  <a:pt x="11509" y="65395"/>
                </a:cubicBezTo>
                <a:cubicBezTo>
                  <a:pt x="11509" y="65362"/>
                  <a:pt x="11509" y="65328"/>
                  <a:pt x="11509" y="65328"/>
                </a:cubicBezTo>
                <a:cubicBezTo>
                  <a:pt x="11742" y="65528"/>
                  <a:pt x="11942" y="65729"/>
                  <a:pt x="12176" y="65929"/>
                </a:cubicBezTo>
                <a:cubicBezTo>
                  <a:pt x="12209" y="65328"/>
                  <a:pt x="12209" y="64728"/>
                  <a:pt x="12276" y="64127"/>
                </a:cubicBezTo>
                <a:cubicBezTo>
                  <a:pt x="11442" y="63060"/>
                  <a:pt x="10608" y="62026"/>
                  <a:pt x="9741" y="60959"/>
                </a:cubicBezTo>
                <a:lnTo>
                  <a:pt x="9274" y="59858"/>
                </a:lnTo>
                <a:lnTo>
                  <a:pt x="12009" y="62793"/>
                </a:lnTo>
                <a:cubicBezTo>
                  <a:pt x="12085" y="62895"/>
                  <a:pt x="12181" y="62939"/>
                  <a:pt x="12267" y="62939"/>
                </a:cubicBezTo>
                <a:cubicBezTo>
                  <a:pt x="12294" y="62939"/>
                  <a:pt x="12319" y="62934"/>
                  <a:pt x="12343"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2"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42" y="55822"/>
                  <a:pt x="12776" y="56589"/>
                </a:cubicBezTo>
                <a:cubicBezTo>
                  <a:pt x="12810" y="55988"/>
                  <a:pt x="12810" y="55421"/>
                  <a:pt x="12810" y="54854"/>
                </a:cubicBezTo>
                <a:lnTo>
                  <a:pt x="10501" y="51853"/>
                </a:lnTo>
                <a:lnTo>
                  <a:pt x="10501" y="51853"/>
                </a:lnTo>
                <a:cubicBezTo>
                  <a:pt x="11246" y="52697"/>
                  <a:pt x="11961" y="53541"/>
                  <a:pt x="12676"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8" y="48116"/>
                </a:cubicBezTo>
                <a:lnTo>
                  <a:pt x="11709" y="50351"/>
                </a:lnTo>
                <a:cubicBezTo>
                  <a:pt x="11795" y="50454"/>
                  <a:pt x="11899" y="50498"/>
                  <a:pt x="12001" y="50498"/>
                </a:cubicBezTo>
                <a:cubicBezTo>
                  <a:pt x="12297" y="50498"/>
                  <a:pt x="12583" y="50139"/>
                  <a:pt x="12409" y="49817"/>
                </a:cubicBezTo>
                <a:lnTo>
                  <a:pt x="10475" y="46482"/>
                </a:lnTo>
                <a:cubicBezTo>
                  <a:pt x="10775" y="45681"/>
                  <a:pt x="11042" y="44880"/>
                  <a:pt x="11342" y="44046"/>
                </a:cubicBezTo>
                <a:cubicBezTo>
                  <a:pt x="11942" y="44814"/>
                  <a:pt x="12576" y="45581"/>
                  <a:pt x="13210" y="46348"/>
                </a:cubicBezTo>
                <a:cubicBezTo>
                  <a:pt x="13243" y="46381"/>
                  <a:pt x="13243" y="46415"/>
                  <a:pt x="13277"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37" y="43517"/>
                  <a:pt x="12905" y="43535"/>
                  <a:pt x="12973" y="43535"/>
                </a:cubicBezTo>
                <a:cubicBezTo>
                  <a:pt x="13205"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46" y="37108"/>
                </a:cubicBezTo>
                <a:cubicBezTo>
                  <a:pt x="17580" y="37108"/>
                  <a:pt x="17613" y="37075"/>
                  <a:pt x="17646" y="37041"/>
                </a:cubicBezTo>
                <a:cubicBezTo>
                  <a:pt x="17546" y="36841"/>
                  <a:pt x="17413"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14" y="35407"/>
                  <a:pt x="19081" y="35574"/>
                  <a:pt x="19348"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16" y="33005"/>
                  <a:pt x="21583" y="33372"/>
                  <a:pt x="21916" y="33772"/>
                </a:cubicBezTo>
                <a:cubicBezTo>
                  <a:pt x="22250" y="33539"/>
                  <a:pt x="22583" y="33339"/>
                  <a:pt x="22883" y="33139"/>
                </a:cubicBezTo>
                <a:lnTo>
                  <a:pt x="21583" y="30937"/>
                </a:lnTo>
                <a:cubicBezTo>
                  <a:pt x="21649" y="30770"/>
                  <a:pt x="21716" y="30637"/>
                  <a:pt x="21783" y="30470"/>
                </a:cubicBezTo>
                <a:cubicBezTo>
                  <a:pt x="22416" y="31204"/>
                  <a:pt x="23050" y="31938"/>
                  <a:pt x="23684" y="32672"/>
                </a:cubicBezTo>
                <a:cubicBezTo>
                  <a:pt x="24084"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086" y="29236"/>
                  <a:pt x="26253" y="28902"/>
                  <a:pt x="26386" y="28569"/>
                </a:cubicBezTo>
                <a:lnTo>
                  <a:pt x="27587" y="30537"/>
                </a:lnTo>
                <a:cubicBezTo>
                  <a:pt x="27954" y="30270"/>
                  <a:pt x="28354" y="30036"/>
                  <a:pt x="28721" y="29803"/>
                </a:cubicBezTo>
                <a:cubicBezTo>
                  <a:pt x="28221" y="28702"/>
                  <a:pt x="27754" y="27601"/>
                  <a:pt x="27253" y="26534"/>
                </a:cubicBezTo>
                <a:lnTo>
                  <a:pt x="27620" y="25700"/>
                </a:lnTo>
                <a:cubicBezTo>
                  <a:pt x="28421" y="26801"/>
                  <a:pt x="29221" y="27935"/>
                  <a:pt x="30022" y="29069"/>
                </a:cubicBezTo>
                <a:cubicBezTo>
                  <a:pt x="30355" y="28869"/>
                  <a:pt x="30689" y="28702"/>
                  <a:pt x="30956" y="28569"/>
                </a:cubicBezTo>
                <a:cubicBezTo>
                  <a:pt x="31123" y="28469"/>
                  <a:pt x="31289" y="28402"/>
                  <a:pt x="31456" y="28302"/>
                </a:cubicBezTo>
                <a:cubicBezTo>
                  <a:pt x="31790" y="27568"/>
                  <a:pt x="32157" y="26801"/>
                  <a:pt x="32490" y="26034"/>
                </a:cubicBezTo>
                <a:cubicBezTo>
                  <a:pt x="32891" y="26434"/>
                  <a:pt x="33324" y="26867"/>
                  <a:pt x="33725" y="27268"/>
                </a:cubicBezTo>
                <a:cubicBezTo>
                  <a:pt x="34325" y="27034"/>
                  <a:pt x="34892" y="26767"/>
                  <a:pt x="35492" y="26534"/>
                </a:cubicBezTo>
                <a:cubicBezTo>
                  <a:pt x="35726" y="26434"/>
                  <a:pt x="35993" y="26334"/>
                  <a:pt x="36226" y="26234"/>
                </a:cubicBezTo>
                <a:cubicBezTo>
                  <a:pt x="36360" y="25900"/>
                  <a:pt x="36560" y="25567"/>
                  <a:pt x="36893" y="25266"/>
                </a:cubicBezTo>
                <a:cubicBezTo>
                  <a:pt x="37494" y="24766"/>
                  <a:pt x="38094" y="24332"/>
                  <a:pt x="38728" y="23932"/>
                </a:cubicBezTo>
                <a:cubicBezTo>
                  <a:pt x="38595" y="23465"/>
                  <a:pt x="38428" y="23031"/>
                  <a:pt x="38294" y="22598"/>
                </a:cubicBezTo>
                <a:cubicBezTo>
                  <a:pt x="38361" y="22498"/>
                  <a:pt x="38395" y="22398"/>
                  <a:pt x="38428" y="22331"/>
                </a:cubicBezTo>
                <a:cubicBezTo>
                  <a:pt x="38761" y="22731"/>
                  <a:pt x="39062" y="23131"/>
                  <a:pt x="39362" y="23565"/>
                </a:cubicBezTo>
                <a:cubicBezTo>
                  <a:pt x="39729" y="23365"/>
                  <a:pt x="40096" y="23165"/>
                  <a:pt x="40463" y="22998"/>
                </a:cubicBezTo>
                <a:cubicBezTo>
                  <a:pt x="40029" y="22298"/>
                  <a:pt x="39595" y="21564"/>
                  <a:pt x="39128"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1" y="22164"/>
                  <a:pt x="42264" y="22231"/>
                  <a:pt x="42364" y="22231"/>
                </a:cubicBezTo>
                <a:cubicBezTo>
                  <a:pt x="42564" y="22164"/>
                  <a:pt x="42764" y="22097"/>
                  <a:pt x="42964" y="22031"/>
                </a:cubicBezTo>
                <a:cubicBezTo>
                  <a:pt x="43398" y="21864"/>
                  <a:pt x="43832" y="21730"/>
                  <a:pt x="44265" y="21597"/>
                </a:cubicBezTo>
                <a:cubicBezTo>
                  <a:pt x="44332" y="21063"/>
                  <a:pt x="44566" y="20596"/>
                  <a:pt x="44933"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2" y="16593"/>
                  <a:pt x="48402" y="16894"/>
                  <a:pt x="48468" y="17161"/>
                </a:cubicBezTo>
                <a:cubicBezTo>
                  <a:pt x="48537" y="17382"/>
                  <a:pt x="48701"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3"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2"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7" y="12824"/>
                  <a:pt x="65247" y="12958"/>
                </a:cubicBezTo>
                <a:cubicBezTo>
                  <a:pt x="65347" y="12491"/>
                  <a:pt x="65447" y="12024"/>
                  <a:pt x="65547" y="11557"/>
                </a:cubicBezTo>
                <a:cubicBezTo>
                  <a:pt x="65747" y="11990"/>
                  <a:pt x="65948" y="12390"/>
                  <a:pt x="66148" y="12824"/>
                </a:cubicBezTo>
                <a:cubicBezTo>
                  <a:pt x="66081" y="12924"/>
                  <a:pt x="66014" y="13024"/>
                  <a:pt x="65948" y="13124"/>
                </a:cubicBezTo>
                <a:cubicBezTo>
                  <a:pt x="66548" y="13291"/>
                  <a:pt x="67115" y="13458"/>
                  <a:pt x="67682" y="13691"/>
                </a:cubicBezTo>
                <a:cubicBezTo>
                  <a:pt x="67582" y="13324"/>
                  <a:pt x="67449" y="12958"/>
                  <a:pt x="67349"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6" y="128607"/>
                  <a:pt x="53806"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18" y="129474"/>
                </a:cubicBezTo>
                <a:cubicBezTo>
                  <a:pt x="70984" y="129007"/>
                  <a:pt x="70618" y="128540"/>
                  <a:pt x="70251" y="128107"/>
                </a:cubicBezTo>
                <a:cubicBezTo>
                  <a:pt x="70384" y="127773"/>
                  <a:pt x="70517" y="127439"/>
                  <a:pt x="70651" y="127139"/>
                </a:cubicBezTo>
                <a:close/>
                <a:moveTo>
                  <a:pt x="62078" y="127806"/>
                </a:moveTo>
                <a:lnTo>
                  <a:pt x="62078" y="127806"/>
                </a:lnTo>
                <a:cubicBezTo>
                  <a:pt x="62345" y="128373"/>
                  <a:pt x="62612" y="128974"/>
                  <a:pt x="62912" y="129541"/>
                </a:cubicBezTo>
                <a:cubicBezTo>
                  <a:pt x="62679" y="129174"/>
                  <a:pt x="62478" y="128807"/>
                  <a:pt x="62245" y="128474"/>
                </a:cubicBezTo>
                <a:cubicBezTo>
                  <a:pt x="62178" y="128240"/>
                  <a:pt x="62111" y="128007"/>
                  <a:pt x="62078" y="127806"/>
                </a:cubicBezTo>
                <a:close/>
                <a:moveTo>
                  <a:pt x="51604" y="127173"/>
                </a:moveTo>
                <a:cubicBezTo>
                  <a:pt x="51571" y="127473"/>
                  <a:pt x="51537" y="127773"/>
                  <a:pt x="51471" y="128073"/>
                </a:cubicBezTo>
                <a:cubicBezTo>
                  <a:pt x="51037" y="128574"/>
                  <a:pt x="50603" y="129074"/>
                  <a:pt x="50170" y="129574"/>
                </a:cubicBezTo>
                <a:cubicBezTo>
                  <a:pt x="50036" y="129041"/>
                  <a:pt x="49869" y="128507"/>
                  <a:pt x="49736" y="127973"/>
                </a:cubicBezTo>
                <a:cubicBezTo>
                  <a:pt x="50370" y="127706"/>
                  <a:pt x="50970" y="127439"/>
                  <a:pt x="51604" y="127173"/>
                </a:cubicBezTo>
                <a:close/>
                <a:moveTo>
                  <a:pt x="79591" y="125938"/>
                </a:moveTo>
                <a:cubicBezTo>
                  <a:pt x="79991" y="126972"/>
                  <a:pt x="80391" y="128007"/>
                  <a:pt x="80792" y="129041"/>
                </a:cubicBezTo>
                <a:cubicBezTo>
                  <a:pt x="80725" y="129207"/>
                  <a:pt x="80691" y="129374"/>
                  <a:pt x="80625" y="129574"/>
                </a:cubicBezTo>
                <a:cubicBezTo>
                  <a:pt x="80224" y="129174"/>
                  <a:pt x="79858" y="128774"/>
                  <a:pt x="79457" y="128373"/>
                </a:cubicBezTo>
                <a:lnTo>
                  <a:pt x="79457" y="128340"/>
                </a:lnTo>
                <a:cubicBezTo>
                  <a:pt x="79491" y="127540"/>
                  <a:pt x="79524" y="126739"/>
                  <a:pt x="79591" y="125938"/>
                </a:cubicBezTo>
                <a:close/>
                <a:moveTo>
                  <a:pt x="45533" y="128107"/>
                </a:moveTo>
                <a:cubicBezTo>
                  <a:pt x="45433" y="128340"/>
                  <a:pt x="45333" y="128574"/>
                  <a:pt x="45233" y="128807"/>
                </a:cubicBezTo>
                <a:cubicBezTo>
                  <a:pt x="44632" y="129074"/>
                  <a:pt x="44032" y="129341"/>
                  <a:pt x="43431" y="129608"/>
                </a:cubicBezTo>
                <a:cubicBezTo>
                  <a:pt x="43465" y="129274"/>
                  <a:pt x="43498" y="128941"/>
                  <a:pt x="43532" y="128574"/>
                </a:cubicBezTo>
                <a:cubicBezTo>
                  <a:pt x="44199" y="128440"/>
                  <a:pt x="44866" y="128273"/>
                  <a:pt x="45533" y="128107"/>
                </a:cubicBezTo>
                <a:close/>
                <a:moveTo>
                  <a:pt x="67015" y="126672"/>
                </a:moveTo>
                <a:cubicBezTo>
                  <a:pt x="67449"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3"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8" y="129774"/>
                  <a:pt x="84594" y="129841"/>
                </a:cubicBezTo>
                <a:cubicBezTo>
                  <a:pt x="84461" y="130308"/>
                  <a:pt x="84361" y="130742"/>
                  <a:pt x="84227" y="131209"/>
                </a:cubicBezTo>
                <a:cubicBezTo>
                  <a:pt x="84261" y="130675"/>
                  <a:pt x="84327" y="130141"/>
                  <a:pt x="84361" y="129641"/>
                </a:cubicBezTo>
                <a:close/>
                <a:moveTo>
                  <a:pt x="79324" y="130208"/>
                </a:moveTo>
                <a:cubicBezTo>
                  <a:pt x="79491" y="130542"/>
                  <a:pt x="79657" y="130909"/>
                  <a:pt x="79824" y="131242"/>
                </a:cubicBezTo>
                <a:cubicBezTo>
                  <a:pt x="79657" y="131009"/>
                  <a:pt x="79491"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6" y="131242"/>
                  <a:pt x="58242" y="131876"/>
                </a:cubicBezTo>
                <a:cubicBezTo>
                  <a:pt x="58009"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5" y="130842"/>
                </a:cubicBezTo>
                <a:cubicBezTo>
                  <a:pt x="75788" y="130475"/>
                  <a:pt x="75855" y="130108"/>
                  <a:pt x="75888" y="129741"/>
                </a:cubicBezTo>
                <a:close/>
                <a:moveTo>
                  <a:pt x="60844" y="131843"/>
                </a:moveTo>
                <a:lnTo>
                  <a:pt x="60844" y="131843"/>
                </a:lnTo>
                <a:cubicBezTo>
                  <a:pt x="60844" y="131843"/>
                  <a:pt x="60877" y="131876"/>
                  <a:pt x="60877" y="131876"/>
                </a:cubicBezTo>
                <a:cubicBezTo>
                  <a:pt x="60877" y="131876"/>
                  <a:pt x="60877" y="131876"/>
                  <a:pt x="60911" y="131909"/>
                </a:cubicBezTo>
                <a:lnTo>
                  <a:pt x="60977" y="132276"/>
                </a:lnTo>
                <a:cubicBezTo>
                  <a:pt x="60944" y="132143"/>
                  <a:pt x="60877" y="132009"/>
                  <a:pt x="60844" y="131843"/>
                </a:cubicBezTo>
                <a:close/>
                <a:moveTo>
                  <a:pt x="70818" y="131476"/>
                </a:moveTo>
                <a:lnTo>
                  <a:pt x="71118" y="132109"/>
                </a:lnTo>
                <a:lnTo>
                  <a:pt x="71118" y="132310"/>
                </a:lnTo>
                <a:lnTo>
                  <a:pt x="70818" y="131476"/>
                </a:lnTo>
                <a:close/>
                <a:moveTo>
                  <a:pt x="72052" y="131743"/>
                </a:moveTo>
                <a:cubicBezTo>
                  <a:pt x="72085" y="131776"/>
                  <a:pt x="72119" y="131809"/>
                  <a:pt x="72152" y="131876"/>
                </a:cubicBezTo>
                <a:cubicBezTo>
                  <a:pt x="72219" y="132076"/>
                  <a:pt x="72285" y="132310"/>
                  <a:pt x="72352" y="132543"/>
                </a:cubicBezTo>
                <a:lnTo>
                  <a:pt x="72019" y="131909"/>
                </a:lnTo>
                <a:cubicBezTo>
                  <a:pt x="72019"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1" y="132343"/>
                  <a:pt x="79657" y="132543"/>
                </a:cubicBezTo>
                <a:cubicBezTo>
                  <a:pt x="79624" y="132610"/>
                  <a:pt x="79591" y="132710"/>
                  <a:pt x="79591" y="132777"/>
                </a:cubicBezTo>
                <a:cubicBezTo>
                  <a:pt x="79457" y="132576"/>
                  <a:pt x="79324" y="132343"/>
                  <a:pt x="79224" y="132143"/>
                </a:cubicBezTo>
                <a:cubicBezTo>
                  <a:pt x="79224" y="132076"/>
                  <a:pt x="79224" y="132009"/>
                  <a:pt x="79224" y="131943"/>
                </a:cubicBezTo>
                <a:close/>
                <a:moveTo>
                  <a:pt x="47067" y="129074"/>
                </a:moveTo>
                <a:cubicBezTo>
                  <a:pt x="46600" y="130308"/>
                  <a:pt x="46167" y="131576"/>
                  <a:pt x="45700" y="132810"/>
                </a:cubicBezTo>
                <a:cubicBezTo>
                  <a:pt x="45967" y="131642"/>
                  <a:pt x="46233" y="130475"/>
                  <a:pt x="46534" y="129307"/>
                </a:cubicBezTo>
                <a:cubicBezTo>
                  <a:pt x="46700" y="129241"/>
                  <a:pt x="46901" y="129141"/>
                  <a:pt x="47067" y="129074"/>
                </a:cubicBezTo>
                <a:close/>
                <a:moveTo>
                  <a:pt x="68783" y="131743"/>
                </a:moveTo>
                <a:cubicBezTo>
                  <a:pt x="68916" y="132176"/>
                  <a:pt x="69083" y="132610"/>
                  <a:pt x="69217" y="133043"/>
                </a:cubicBezTo>
                <a:cubicBezTo>
                  <a:pt x="69050" y="132710"/>
                  <a:pt x="68850" y="132376"/>
                  <a:pt x="68649" y="132043"/>
                </a:cubicBezTo>
                <a:cubicBezTo>
                  <a:pt x="68683" y="131943"/>
                  <a:pt x="68750" y="131843"/>
                  <a:pt x="68783" y="131743"/>
                </a:cubicBezTo>
                <a:close/>
                <a:moveTo>
                  <a:pt x="61845" y="132043"/>
                </a:moveTo>
                <a:lnTo>
                  <a:pt x="61845" y="132043"/>
                </a:lnTo>
                <a:cubicBezTo>
                  <a:pt x="61945" y="132343"/>
                  <a:pt x="62045" y="132643"/>
                  <a:pt x="62178" y="132977"/>
                </a:cubicBezTo>
                <a:cubicBezTo>
                  <a:pt x="62145" y="133043"/>
                  <a:pt x="62111" y="133110"/>
                  <a:pt x="62078" y="133177"/>
                </a:cubicBezTo>
                <a:cubicBezTo>
                  <a:pt x="62011" y="132810"/>
                  <a:pt x="61911" y="132410"/>
                  <a:pt x="61845" y="132043"/>
                </a:cubicBezTo>
                <a:close/>
                <a:moveTo>
                  <a:pt x="64847" y="128640"/>
                </a:moveTo>
                <a:cubicBezTo>
                  <a:pt x="65147" y="129608"/>
                  <a:pt x="65447" y="130542"/>
                  <a:pt x="65747" y="131509"/>
                </a:cubicBezTo>
                <a:cubicBezTo>
                  <a:pt x="65714" y="132076"/>
                  <a:pt x="65681" y="132643"/>
                  <a:pt x="65614" y="133210"/>
                </a:cubicBezTo>
                <a:lnTo>
                  <a:pt x="64213" y="130241"/>
                </a:lnTo>
                <a:cubicBezTo>
                  <a:pt x="64413" y="129708"/>
                  <a:pt x="64647" y="129174"/>
                  <a:pt x="64847" y="128640"/>
                </a:cubicBezTo>
                <a:close/>
                <a:moveTo>
                  <a:pt x="66715" y="130475"/>
                </a:moveTo>
                <a:cubicBezTo>
                  <a:pt x="67048" y="131009"/>
                  <a:pt x="67349" y="131576"/>
                  <a:pt x="67682" y="132143"/>
                </a:cubicBezTo>
                <a:cubicBezTo>
                  <a:pt x="67515" y="132510"/>
                  <a:pt x="67382" y="132877"/>
                  <a:pt x="67215" y="133277"/>
                </a:cubicBezTo>
                <a:cubicBezTo>
                  <a:pt x="67048" y="132710"/>
                  <a:pt x="66882" y="132176"/>
                  <a:pt x="66715" y="131609"/>
                </a:cubicBezTo>
                <a:lnTo>
                  <a:pt x="66681" y="131109"/>
                </a:lnTo>
                <a:cubicBezTo>
                  <a:pt x="66681" y="130875"/>
                  <a:pt x="66715" y="130675"/>
                  <a:pt x="66715" y="130475"/>
                </a:cubicBezTo>
                <a:close/>
                <a:moveTo>
                  <a:pt x="73920" y="130608"/>
                </a:moveTo>
                <a:cubicBezTo>
                  <a:pt x="74053" y="130809"/>
                  <a:pt x="74187" y="131009"/>
                  <a:pt x="74354" y="131209"/>
                </a:cubicBezTo>
                <a:cubicBezTo>
                  <a:pt x="74354" y="131909"/>
                  <a:pt x="74387" y="132576"/>
                  <a:pt x="74387" y="133277"/>
                </a:cubicBezTo>
                <a:lnTo>
                  <a:pt x="73420"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5" y="133577"/>
                  <a:pt x="52405"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5"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6" y="133444"/>
                </a:cubicBezTo>
                <a:cubicBezTo>
                  <a:pt x="58842" y="132743"/>
                  <a:pt x="59109" y="132043"/>
                  <a:pt x="59376" y="131342"/>
                </a:cubicBezTo>
                <a:close/>
                <a:moveTo>
                  <a:pt x="60644" y="133977"/>
                </a:moveTo>
                <a:cubicBezTo>
                  <a:pt x="60811"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1" y="649"/>
                  <a:pt x="65581" y="1249"/>
                  <a:pt x="65681" y="1850"/>
                </a:cubicBezTo>
                <a:cubicBezTo>
                  <a:pt x="65581"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5" y="549"/>
                </a:cubicBezTo>
                <a:cubicBezTo>
                  <a:pt x="61411" y="649"/>
                  <a:pt x="60977" y="715"/>
                  <a:pt x="60544" y="815"/>
                </a:cubicBezTo>
                <a:lnTo>
                  <a:pt x="60944" y="2283"/>
                </a:lnTo>
                <a:cubicBezTo>
                  <a:pt x="60811" y="3017"/>
                  <a:pt x="60677" y="3751"/>
                  <a:pt x="60544" y="4485"/>
                </a:cubicBezTo>
                <a:cubicBezTo>
                  <a:pt x="60444" y="4685"/>
                  <a:pt x="60377" y="4885"/>
                  <a:pt x="60277" y="5085"/>
                </a:cubicBezTo>
                <a:cubicBezTo>
                  <a:pt x="59977" y="4518"/>
                  <a:pt x="59710" y="3951"/>
                  <a:pt x="59410"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1" y="1282"/>
                </a:cubicBezTo>
                <a:cubicBezTo>
                  <a:pt x="55940" y="1383"/>
                  <a:pt x="55740" y="1449"/>
                  <a:pt x="55573" y="1549"/>
                </a:cubicBezTo>
                <a:cubicBezTo>
                  <a:pt x="55373" y="2884"/>
                  <a:pt x="55173" y="4218"/>
                  <a:pt x="54973" y="5552"/>
                </a:cubicBezTo>
                <a:cubicBezTo>
                  <a:pt x="54806" y="5219"/>
                  <a:pt x="54606" y="4918"/>
                  <a:pt x="54406" y="4585"/>
                </a:cubicBezTo>
                <a:lnTo>
                  <a:pt x="54840" y="1983"/>
                </a:lnTo>
                <a:cubicBezTo>
                  <a:pt x="54840" y="1950"/>
                  <a:pt x="54840" y="1950"/>
                  <a:pt x="54840"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6"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4" y="6953"/>
                </a:lnTo>
                <a:cubicBezTo>
                  <a:pt x="46434" y="6887"/>
                  <a:pt x="46467" y="6853"/>
                  <a:pt x="46467" y="6786"/>
                </a:cubicBezTo>
                <a:lnTo>
                  <a:pt x="46467" y="6786"/>
                </a:lnTo>
                <a:cubicBezTo>
                  <a:pt x="45733" y="7187"/>
                  <a:pt x="45033" y="7587"/>
                  <a:pt x="44299" y="7987"/>
                </a:cubicBezTo>
                <a:cubicBezTo>
                  <a:pt x="44165" y="8288"/>
                  <a:pt x="44032" y="8554"/>
                  <a:pt x="43898" y="8855"/>
                </a:cubicBezTo>
                <a:cubicBezTo>
                  <a:pt x="43798" y="8755"/>
                  <a:pt x="43698" y="8621"/>
                  <a:pt x="43632"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8" y="11557"/>
                </a:cubicBezTo>
                <a:lnTo>
                  <a:pt x="41430" y="9522"/>
                </a:lnTo>
                <a:cubicBezTo>
                  <a:pt x="40363" y="10089"/>
                  <a:pt x="39262" y="10656"/>
                  <a:pt x="38161" y="11223"/>
                </a:cubicBezTo>
                <a:cubicBezTo>
                  <a:pt x="37994" y="11590"/>
                  <a:pt x="37827" y="11957"/>
                  <a:pt x="37661" y="12324"/>
                </a:cubicBezTo>
                <a:cubicBezTo>
                  <a:pt x="37494" y="12124"/>
                  <a:pt x="37327" y="11923"/>
                  <a:pt x="37160" y="11723"/>
                </a:cubicBezTo>
                <a:cubicBezTo>
                  <a:pt x="36660" y="11990"/>
                  <a:pt x="36160" y="12257"/>
                  <a:pt x="35659" y="12524"/>
                </a:cubicBezTo>
                <a:lnTo>
                  <a:pt x="36693" y="14459"/>
                </a:lnTo>
                <a:cubicBezTo>
                  <a:pt x="36560" y="14826"/>
                  <a:pt x="36393" y="15159"/>
                  <a:pt x="36226" y="15526"/>
                </a:cubicBezTo>
                <a:cubicBezTo>
                  <a:pt x="36160" y="15426"/>
                  <a:pt x="36060" y="15293"/>
                  <a:pt x="35993" y="15192"/>
                </a:cubicBezTo>
                <a:lnTo>
                  <a:pt x="35226"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5" y="13691"/>
                </a:cubicBezTo>
                <a:cubicBezTo>
                  <a:pt x="34325" y="14692"/>
                  <a:pt x="34925" y="15659"/>
                  <a:pt x="35526" y="16627"/>
                </a:cubicBezTo>
                <a:cubicBezTo>
                  <a:pt x="35526" y="16727"/>
                  <a:pt x="35559" y="16827"/>
                  <a:pt x="35593" y="16927"/>
                </a:cubicBezTo>
                <a:cubicBezTo>
                  <a:pt x="35593" y="16960"/>
                  <a:pt x="35559" y="17027"/>
                  <a:pt x="35526" y="17060"/>
                </a:cubicBezTo>
                <a:cubicBezTo>
                  <a:pt x="34825" y="16126"/>
                  <a:pt x="34091" y="15159"/>
                  <a:pt x="33358" y="14225"/>
                </a:cubicBezTo>
                <a:cubicBezTo>
                  <a:pt x="33391" y="14058"/>
                  <a:pt x="33391" y="13892"/>
                  <a:pt x="33424" y="13691"/>
                </a:cubicBezTo>
                <a:lnTo>
                  <a:pt x="33424" y="13691"/>
                </a:lnTo>
                <a:cubicBezTo>
                  <a:pt x="32690" y="14125"/>
                  <a:pt x="31957" y="14525"/>
                  <a:pt x="31223" y="14926"/>
                </a:cubicBezTo>
                <a:cubicBezTo>
                  <a:pt x="31223" y="14926"/>
                  <a:pt x="31223" y="14959"/>
                  <a:pt x="31223" y="14959"/>
                </a:cubicBezTo>
                <a:lnTo>
                  <a:pt x="31189" y="14959"/>
                </a:lnTo>
                <a:cubicBezTo>
                  <a:pt x="30923" y="15092"/>
                  <a:pt x="30689" y="15226"/>
                  <a:pt x="30422" y="15359"/>
                </a:cubicBezTo>
                <a:cubicBezTo>
                  <a:pt x="30422" y="15359"/>
                  <a:pt x="30422" y="15393"/>
                  <a:pt x="30422" y="15393"/>
                </a:cubicBezTo>
                <a:lnTo>
                  <a:pt x="30689" y="15793"/>
                </a:lnTo>
                <a:lnTo>
                  <a:pt x="30355" y="15393"/>
                </a:lnTo>
                <a:cubicBezTo>
                  <a:pt x="30089"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3" y="17394"/>
                  <a:pt x="25052" y="17794"/>
                </a:cubicBezTo>
                <a:cubicBezTo>
                  <a:pt x="25218" y="18228"/>
                  <a:pt x="25419" y="18662"/>
                  <a:pt x="25585" y="19095"/>
                </a:cubicBezTo>
                <a:cubicBezTo>
                  <a:pt x="25519" y="19262"/>
                  <a:pt x="25452" y="19395"/>
                  <a:pt x="25385" y="19562"/>
                </a:cubicBezTo>
                <a:cubicBezTo>
                  <a:pt x="25085" y="19029"/>
                  <a:pt x="24785" y="18495"/>
                  <a:pt x="24485" y="17994"/>
                </a:cubicBezTo>
                <a:cubicBezTo>
                  <a:pt x="24251" y="18061"/>
                  <a:pt x="24018"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6"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80" y="24332"/>
                </a:lnTo>
                <a:cubicBezTo>
                  <a:pt x="17113" y="24432"/>
                  <a:pt x="16913"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2"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1"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1" y="27868"/>
                </a:cubicBezTo>
                <a:cubicBezTo>
                  <a:pt x="9274" y="28102"/>
                  <a:pt x="9074"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2" y="32305"/>
                  <a:pt x="5938" y="32038"/>
                  <a:pt x="5705"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70" y="35874"/>
                  <a:pt x="3536" y="36141"/>
                </a:cubicBezTo>
                <a:cubicBezTo>
                  <a:pt x="3336" y="36808"/>
                  <a:pt x="3136" y="37475"/>
                  <a:pt x="2969" y="38142"/>
                </a:cubicBezTo>
                <a:cubicBezTo>
                  <a:pt x="2736" y="37875"/>
                  <a:pt x="2536" y="37608"/>
                  <a:pt x="2335" y="37375"/>
                </a:cubicBezTo>
                <a:cubicBezTo>
                  <a:pt x="2202" y="37875"/>
                  <a:pt x="2069" y="38409"/>
                  <a:pt x="1969"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3" y="54554"/>
                  <a:pt x="2936" y="54787"/>
                </a:cubicBezTo>
                <a:cubicBezTo>
                  <a:pt x="2856" y="55125"/>
                  <a:pt x="3096" y="55333"/>
                  <a:pt x="3346" y="55333"/>
                </a:cubicBezTo>
                <a:cubicBezTo>
                  <a:pt x="3515" y="55333"/>
                  <a:pt x="3689" y="55237"/>
                  <a:pt x="3770" y="55021"/>
                </a:cubicBezTo>
                <a:cubicBezTo>
                  <a:pt x="3803" y="54988"/>
                  <a:pt x="3803" y="54954"/>
                  <a:pt x="3837" y="54921"/>
                </a:cubicBezTo>
                <a:cubicBezTo>
                  <a:pt x="4203" y="55388"/>
                  <a:pt x="4570" y="55855"/>
                  <a:pt x="4971" y="56355"/>
                </a:cubicBezTo>
                <a:cubicBezTo>
                  <a:pt x="4904" y="56422"/>
                  <a:pt x="4904" y="56555"/>
                  <a:pt x="4937" y="56655"/>
                </a:cubicBezTo>
                <a:cubicBezTo>
                  <a:pt x="5204" y="57289"/>
                  <a:pt x="5438" y="57923"/>
                  <a:pt x="5705" y="58557"/>
                </a:cubicBezTo>
                <a:cubicBezTo>
                  <a:pt x="4070" y="57022"/>
                  <a:pt x="2436"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8"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8" y="70399"/>
                  <a:pt x="701" y="70665"/>
                </a:cubicBezTo>
                <a:cubicBezTo>
                  <a:pt x="1035" y="71032"/>
                  <a:pt x="1201" y="71566"/>
                  <a:pt x="1168" y="72200"/>
                </a:cubicBezTo>
                <a:cubicBezTo>
                  <a:pt x="1135"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5"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1" y="85176"/>
                </a:cubicBezTo>
                <a:cubicBezTo>
                  <a:pt x="167" y="85643"/>
                  <a:pt x="167" y="86077"/>
                  <a:pt x="134" y="86510"/>
                </a:cubicBezTo>
                <a:cubicBezTo>
                  <a:pt x="134" y="86877"/>
                  <a:pt x="134" y="87211"/>
                  <a:pt x="101" y="87544"/>
                </a:cubicBezTo>
                <a:cubicBezTo>
                  <a:pt x="568" y="87844"/>
                  <a:pt x="1035" y="88178"/>
                  <a:pt x="1468" y="88478"/>
                </a:cubicBezTo>
                <a:cubicBezTo>
                  <a:pt x="1001" y="88278"/>
                  <a:pt x="568" y="88078"/>
                  <a:pt x="101" y="87911"/>
                </a:cubicBezTo>
                <a:cubicBezTo>
                  <a:pt x="67" y="88045"/>
                  <a:pt x="34" y="88178"/>
                  <a:pt x="0" y="88311"/>
                </a:cubicBezTo>
                <a:cubicBezTo>
                  <a:pt x="34" y="88478"/>
                  <a:pt x="34" y="88645"/>
                  <a:pt x="34" y="88812"/>
                </a:cubicBezTo>
                <a:cubicBezTo>
                  <a:pt x="401" y="88979"/>
                  <a:pt x="734" y="89112"/>
                  <a:pt x="1101" y="89245"/>
                </a:cubicBezTo>
                <a:cubicBezTo>
                  <a:pt x="1135" y="89312"/>
                  <a:pt x="1168" y="89379"/>
                  <a:pt x="1235" y="89412"/>
                </a:cubicBezTo>
                <a:lnTo>
                  <a:pt x="5805" y="92881"/>
                </a:lnTo>
                <a:cubicBezTo>
                  <a:pt x="3937" y="92414"/>
                  <a:pt x="2102" y="91947"/>
                  <a:pt x="267" y="91480"/>
                </a:cubicBezTo>
                <a:lnTo>
                  <a:pt x="267" y="91480"/>
                </a:lnTo>
                <a:cubicBezTo>
                  <a:pt x="267" y="91814"/>
                  <a:pt x="301" y="92114"/>
                  <a:pt x="334" y="92414"/>
                </a:cubicBezTo>
                <a:lnTo>
                  <a:pt x="5037" y="93615"/>
                </a:lnTo>
                <a:cubicBezTo>
                  <a:pt x="4771" y="93715"/>
                  <a:pt x="4504" y="93849"/>
                  <a:pt x="4203" y="93982"/>
                </a:cubicBezTo>
                <a:lnTo>
                  <a:pt x="367" y="92481"/>
                </a:lnTo>
                <a:lnTo>
                  <a:pt x="467" y="93448"/>
                </a:lnTo>
                <a:cubicBezTo>
                  <a:pt x="1335" y="93815"/>
                  <a:pt x="2202" y="94149"/>
                  <a:pt x="3103" y="94483"/>
                </a:cubicBezTo>
                <a:lnTo>
                  <a:pt x="1368" y="95250"/>
                </a:lnTo>
                <a:cubicBezTo>
                  <a:pt x="968" y="95450"/>
                  <a:pt x="1168" y="96084"/>
                  <a:pt x="1602" y="96084"/>
                </a:cubicBezTo>
                <a:cubicBezTo>
                  <a:pt x="2235" y="96084"/>
                  <a:pt x="2903"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4" y="100220"/>
                  <a:pt x="9074" y="100320"/>
                </a:cubicBezTo>
                <a:cubicBezTo>
                  <a:pt x="7973" y="100487"/>
                  <a:pt x="6839" y="100687"/>
                  <a:pt x="5705" y="100854"/>
                </a:cubicBezTo>
                <a:lnTo>
                  <a:pt x="3303" y="100253"/>
                </a:lnTo>
                <a:cubicBezTo>
                  <a:pt x="3263" y="100242"/>
                  <a:pt x="3224" y="100237"/>
                  <a:pt x="3186" y="100237"/>
                </a:cubicBezTo>
                <a:cubicBezTo>
                  <a:pt x="2785" y="100237"/>
                  <a:pt x="2542" y="100840"/>
                  <a:pt x="2969" y="101054"/>
                </a:cubicBezTo>
                <a:cubicBezTo>
                  <a:pt x="3069" y="101121"/>
                  <a:pt x="3203" y="101187"/>
                  <a:pt x="3336" y="101254"/>
                </a:cubicBezTo>
                <a:cubicBezTo>
                  <a:pt x="3003" y="101321"/>
                  <a:pt x="2669" y="101354"/>
                  <a:pt x="2369" y="101421"/>
                </a:cubicBezTo>
                <a:cubicBezTo>
                  <a:pt x="2502" y="101821"/>
                  <a:pt x="2636" y="102221"/>
                  <a:pt x="2802" y="102622"/>
                </a:cubicBezTo>
                <a:cubicBezTo>
                  <a:pt x="2903" y="102622"/>
                  <a:pt x="3003" y="102588"/>
                  <a:pt x="3103" y="102588"/>
                </a:cubicBezTo>
                <a:cubicBezTo>
                  <a:pt x="3003" y="102622"/>
                  <a:pt x="2903"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6" y="104590"/>
                </a:cubicBezTo>
                <a:lnTo>
                  <a:pt x="7106"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6" y="107292"/>
                </a:lnTo>
                <a:lnTo>
                  <a:pt x="7139" y="107358"/>
                </a:lnTo>
                <a:cubicBezTo>
                  <a:pt x="7005" y="107392"/>
                  <a:pt x="6872" y="107425"/>
                  <a:pt x="6739" y="107492"/>
                </a:cubicBezTo>
                <a:cubicBezTo>
                  <a:pt x="7106" y="107859"/>
                  <a:pt x="7472" y="108226"/>
                  <a:pt x="7806" y="108593"/>
                </a:cubicBezTo>
                <a:cubicBezTo>
                  <a:pt x="8073" y="108559"/>
                  <a:pt x="8340" y="108493"/>
                  <a:pt x="8607" y="108459"/>
                </a:cubicBezTo>
                <a:lnTo>
                  <a:pt x="8607" y="108459"/>
                </a:lnTo>
                <a:cubicBezTo>
                  <a:pt x="8373" y="108559"/>
                  <a:pt x="8173" y="108659"/>
                  <a:pt x="7973" y="108759"/>
                </a:cubicBezTo>
                <a:cubicBezTo>
                  <a:pt x="8240" y="109026"/>
                  <a:pt x="8507" y="109326"/>
                  <a:pt x="8773" y="109593"/>
                </a:cubicBezTo>
                <a:cubicBezTo>
                  <a:pt x="9541"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7" y="110661"/>
                  <a:pt x="12743" y="110994"/>
                </a:cubicBezTo>
                <a:lnTo>
                  <a:pt x="11075" y="111928"/>
                </a:lnTo>
                <a:cubicBezTo>
                  <a:pt x="11475" y="112095"/>
                  <a:pt x="11876" y="112295"/>
                  <a:pt x="12243" y="112495"/>
                </a:cubicBezTo>
                <a:cubicBezTo>
                  <a:pt x="12309" y="112529"/>
                  <a:pt x="12376" y="112596"/>
                  <a:pt x="12443" y="112629"/>
                </a:cubicBezTo>
                <a:cubicBezTo>
                  <a:pt x="13844" y="112028"/>
                  <a:pt x="15245" y="111461"/>
                  <a:pt x="16612" y="110861"/>
                </a:cubicBezTo>
                <a:cubicBezTo>
                  <a:pt x="16812" y="110928"/>
                  <a:pt x="17013"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9"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2"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20" y="121802"/>
                  <a:pt x="27187" y="121902"/>
                  <a:pt x="27587" y="122036"/>
                </a:cubicBezTo>
                <a:cubicBezTo>
                  <a:pt x="27787" y="121969"/>
                  <a:pt x="27987" y="121902"/>
                  <a:pt x="28187" y="121835"/>
                </a:cubicBezTo>
                <a:lnTo>
                  <a:pt x="28187" y="121835"/>
                </a:lnTo>
                <a:cubicBezTo>
                  <a:pt x="28154" y="121969"/>
                  <a:pt x="28121"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5"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8"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8" y="124604"/>
                  <a:pt x="33291" y="124571"/>
                  <a:pt x="33324" y="124571"/>
                </a:cubicBezTo>
                <a:lnTo>
                  <a:pt x="33324" y="124571"/>
                </a:lnTo>
                <a:cubicBezTo>
                  <a:pt x="33324" y="124604"/>
                  <a:pt x="33291" y="124604"/>
                  <a:pt x="33291" y="124637"/>
                </a:cubicBezTo>
                <a:cubicBezTo>
                  <a:pt x="33558" y="124771"/>
                  <a:pt x="33825" y="124904"/>
                  <a:pt x="34091" y="125038"/>
                </a:cubicBezTo>
                <a:cubicBezTo>
                  <a:pt x="34158" y="124904"/>
                  <a:pt x="34225" y="124738"/>
                  <a:pt x="34292" y="124604"/>
                </a:cubicBezTo>
                <a:cubicBezTo>
                  <a:pt x="34525" y="124637"/>
                  <a:pt x="34725" y="124671"/>
                  <a:pt x="34925" y="124671"/>
                </a:cubicBezTo>
                <a:cubicBezTo>
                  <a:pt x="34892" y="124871"/>
                  <a:pt x="34825" y="125038"/>
                  <a:pt x="34792" y="125205"/>
                </a:cubicBezTo>
                <a:cubicBezTo>
                  <a:pt x="34725" y="125238"/>
                  <a:pt x="34659"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8" y="127173"/>
                  <a:pt x="37794" y="127273"/>
                </a:cubicBezTo>
                <a:cubicBezTo>
                  <a:pt x="38395" y="127673"/>
                  <a:pt x="38962"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30" y="129541"/>
                </a:cubicBezTo>
                <a:lnTo>
                  <a:pt x="41197" y="129141"/>
                </a:lnTo>
                <a:lnTo>
                  <a:pt x="42631" y="128807"/>
                </a:lnTo>
                <a:lnTo>
                  <a:pt x="42631" y="128807"/>
                </a:lnTo>
                <a:cubicBezTo>
                  <a:pt x="42598" y="129207"/>
                  <a:pt x="42564" y="129608"/>
                  <a:pt x="42497" y="130008"/>
                </a:cubicBezTo>
                <a:lnTo>
                  <a:pt x="41096" y="130642"/>
                </a:lnTo>
                <a:cubicBezTo>
                  <a:pt x="41096" y="130708"/>
                  <a:pt x="41096" y="130742"/>
                  <a:pt x="41096" y="130809"/>
                </a:cubicBezTo>
                <a:cubicBezTo>
                  <a:pt x="41397" y="130942"/>
                  <a:pt x="41697" y="131075"/>
                  <a:pt x="41997" y="131242"/>
                </a:cubicBezTo>
                <a:cubicBezTo>
                  <a:pt x="42131"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3" y="132977"/>
                  <a:pt x="45633" y="133310"/>
                </a:cubicBezTo>
                <a:cubicBezTo>
                  <a:pt x="45867" y="133410"/>
                  <a:pt x="46067" y="133544"/>
                  <a:pt x="46300" y="133677"/>
                </a:cubicBezTo>
                <a:cubicBezTo>
                  <a:pt x="46700" y="132610"/>
                  <a:pt x="47101" y="131542"/>
                  <a:pt x="47468" y="130475"/>
                </a:cubicBezTo>
                <a:lnTo>
                  <a:pt x="47468" y="131576"/>
                </a:lnTo>
                <a:cubicBezTo>
                  <a:pt x="47434" y="132009"/>
                  <a:pt x="47401" y="132443"/>
                  <a:pt x="47368" y="132877"/>
                </a:cubicBezTo>
                <a:cubicBezTo>
                  <a:pt x="47268" y="132977"/>
                  <a:pt x="47167" y="133077"/>
                  <a:pt x="47101" y="133177"/>
                </a:cubicBezTo>
                <a:cubicBezTo>
                  <a:pt x="46867" y="133444"/>
                  <a:pt x="47034" y="133811"/>
                  <a:pt x="47268" y="133911"/>
                </a:cubicBezTo>
                <a:cubicBezTo>
                  <a:pt x="47268" y="134011"/>
                  <a:pt x="47268" y="134111"/>
                  <a:pt x="47268" y="134211"/>
                </a:cubicBezTo>
                <a:lnTo>
                  <a:pt x="48302"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6" y="135312"/>
                  <a:pt x="49402" y="135445"/>
                </a:cubicBezTo>
                <a:cubicBezTo>
                  <a:pt x="49703" y="134811"/>
                  <a:pt x="50003" y="134144"/>
                  <a:pt x="50336" y="133510"/>
                </a:cubicBezTo>
                <a:lnTo>
                  <a:pt x="50637" y="134645"/>
                </a:lnTo>
                <a:cubicBezTo>
                  <a:pt x="50694" y="134860"/>
                  <a:pt x="50851" y="134952"/>
                  <a:pt x="51015" y="134952"/>
                </a:cubicBezTo>
                <a:cubicBezTo>
                  <a:pt x="51233" y="134952"/>
                  <a:pt x="51466" y="134791"/>
                  <a:pt x="51504" y="134545"/>
                </a:cubicBezTo>
                <a:lnTo>
                  <a:pt x="51604" y="136679"/>
                </a:lnTo>
                <a:cubicBezTo>
                  <a:pt x="52038" y="136913"/>
                  <a:pt x="52471" y="137113"/>
                  <a:pt x="52938" y="137347"/>
                </a:cubicBezTo>
                <a:cubicBezTo>
                  <a:pt x="53305" y="137480"/>
                  <a:pt x="53605" y="137713"/>
                  <a:pt x="53806" y="137947"/>
                </a:cubicBezTo>
                <a:cubicBezTo>
                  <a:pt x="53906" y="137947"/>
                  <a:pt x="54006" y="137914"/>
                  <a:pt x="54106" y="137914"/>
                </a:cubicBezTo>
                <a:cubicBezTo>
                  <a:pt x="54239" y="137113"/>
                  <a:pt x="54373" y="136312"/>
                  <a:pt x="54506" y="135512"/>
                </a:cubicBezTo>
                <a:cubicBezTo>
                  <a:pt x="54840" y="134811"/>
                  <a:pt x="55207" y="134111"/>
                  <a:pt x="55540" y="133444"/>
                </a:cubicBezTo>
                <a:cubicBezTo>
                  <a:pt x="55640" y="134511"/>
                  <a:pt x="55774" y="135579"/>
                  <a:pt x="55874" y="136646"/>
                </a:cubicBezTo>
                <a:cubicBezTo>
                  <a:pt x="55907" y="137113"/>
                  <a:pt x="55907" y="137580"/>
                  <a:pt x="55907" y="138047"/>
                </a:cubicBezTo>
                <a:cubicBezTo>
                  <a:pt x="56274" y="138114"/>
                  <a:pt x="56608" y="138180"/>
                  <a:pt x="56941" y="138247"/>
                </a:cubicBezTo>
                <a:cubicBezTo>
                  <a:pt x="56941" y="138114"/>
                  <a:pt x="56941" y="138014"/>
                  <a:pt x="56941" y="137880"/>
                </a:cubicBezTo>
                <a:cubicBezTo>
                  <a:pt x="57141" y="137280"/>
                  <a:pt x="57375" y="136646"/>
                  <a:pt x="57608" y="136046"/>
                </a:cubicBezTo>
                <a:cubicBezTo>
                  <a:pt x="57808" y="136846"/>
                  <a:pt x="58009"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6" y="138080"/>
                  <a:pt x="62779"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2" y="138047"/>
                  <a:pt x="67515" y="139148"/>
                </a:cubicBezTo>
                <a:cubicBezTo>
                  <a:pt x="67916" y="138914"/>
                  <a:pt x="68383" y="138714"/>
                  <a:pt x="68883" y="138547"/>
                </a:cubicBezTo>
                <a:lnTo>
                  <a:pt x="67649" y="134611"/>
                </a:lnTo>
                <a:lnTo>
                  <a:pt x="68249" y="133110"/>
                </a:lnTo>
                <a:cubicBezTo>
                  <a:pt x="69050" y="134545"/>
                  <a:pt x="69884" y="135979"/>
                  <a:pt x="70718" y="137413"/>
                </a:cubicBezTo>
                <a:cubicBezTo>
                  <a:pt x="70718" y="137480"/>
                  <a:pt x="70718" y="137580"/>
                  <a:pt x="70718" y="137647"/>
                </a:cubicBezTo>
                <a:cubicBezTo>
                  <a:pt x="70718" y="137713"/>
                  <a:pt x="70718" y="137780"/>
                  <a:pt x="70751" y="137814"/>
                </a:cubicBezTo>
                <a:cubicBezTo>
                  <a:pt x="71385" y="137413"/>
                  <a:pt x="72052" y="136980"/>
                  <a:pt x="72719" y="136613"/>
                </a:cubicBezTo>
                <a:cubicBezTo>
                  <a:pt x="72586" y="136246"/>
                  <a:pt x="72452" y="135845"/>
                  <a:pt x="72319" y="135479"/>
                </a:cubicBezTo>
                <a:lnTo>
                  <a:pt x="72519" y="134845"/>
                </a:lnTo>
                <a:lnTo>
                  <a:pt x="73286" y="136279"/>
                </a:lnTo>
                <a:cubicBezTo>
                  <a:pt x="73620" y="136112"/>
                  <a:pt x="73953" y="135912"/>
                  <a:pt x="74287" y="135712"/>
                </a:cubicBezTo>
                <a:cubicBezTo>
                  <a:pt x="74087" y="135078"/>
                  <a:pt x="73887" y="134444"/>
                  <a:pt x="73686" y="133777"/>
                </a:cubicBezTo>
                <a:lnTo>
                  <a:pt x="73686" y="133777"/>
                </a:lnTo>
                <a:cubicBezTo>
                  <a:pt x="73920" y="134111"/>
                  <a:pt x="74187" y="134411"/>
                  <a:pt x="74420" y="134745"/>
                </a:cubicBezTo>
                <a:cubicBezTo>
                  <a:pt x="74387" y="135045"/>
                  <a:pt x="74354"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6"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7"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2" y="131542"/>
                </a:lnTo>
                <a:cubicBezTo>
                  <a:pt x="80925" y="131442"/>
                  <a:pt x="80958" y="131342"/>
                  <a:pt x="80992" y="131209"/>
                </a:cubicBezTo>
                <a:cubicBezTo>
                  <a:pt x="81392" y="131609"/>
                  <a:pt x="81759" y="131976"/>
                  <a:pt x="82126" y="132343"/>
                </a:cubicBezTo>
                <a:cubicBezTo>
                  <a:pt x="82201" y="132428"/>
                  <a:pt x="82307" y="132465"/>
                  <a:pt x="82415" y="132465"/>
                </a:cubicBezTo>
                <a:cubicBezTo>
                  <a:pt x="82688" y="132465"/>
                  <a:pt x="82979" y="132229"/>
                  <a:pt x="82860" y="131943"/>
                </a:cubicBezTo>
                <a:cubicBezTo>
                  <a:pt x="82459" y="130975"/>
                  <a:pt x="82092" y="129975"/>
                  <a:pt x="81726" y="129007"/>
                </a:cubicBezTo>
                <a:cubicBezTo>
                  <a:pt x="81859" y="128574"/>
                  <a:pt x="82026" y="128107"/>
                  <a:pt x="82159" y="127673"/>
                </a:cubicBezTo>
                <a:cubicBezTo>
                  <a:pt x="82626" y="128073"/>
                  <a:pt x="83093" y="128507"/>
                  <a:pt x="83527" y="128907"/>
                </a:cubicBezTo>
                <a:lnTo>
                  <a:pt x="83260" y="132443"/>
                </a:lnTo>
                <a:cubicBezTo>
                  <a:pt x="83860" y="132109"/>
                  <a:pt x="84494" y="131776"/>
                  <a:pt x="85095" y="131442"/>
                </a:cubicBezTo>
                <a:cubicBezTo>
                  <a:pt x="85161" y="131142"/>
                  <a:pt x="85261" y="130809"/>
                  <a:pt x="85328" y="130508"/>
                </a:cubicBezTo>
                <a:cubicBezTo>
                  <a:pt x="85462" y="130608"/>
                  <a:pt x="85595" y="130708"/>
                  <a:pt x="85695" y="130842"/>
                </a:cubicBezTo>
                <a:cubicBezTo>
                  <a:pt x="85762" y="130909"/>
                  <a:pt x="85862" y="130909"/>
                  <a:pt x="85929" y="130942"/>
                </a:cubicBezTo>
                <a:cubicBezTo>
                  <a:pt x="86095" y="130842"/>
                  <a:pt x="86295" y="130742"/>
                  <a:pt x="86462" y="130608"/>
                </a:cubicBezTo>
                <a:cubicBezTo>
                  <a:pt x="86496" y="130542"/>
                  <a:pt x="86462" y="130408"/>
                  <a:pt x="86396" y="130308"/>
                </a:cubicBezTo>
                <a:cubicBezTo>
                  <a:pt x="86162" y="129941"/>
                  <a:pt x="85895" y="129574"/>
                  <a:pt x="85662" y="129207"/>
                </a:cubicBezTo>
                <a:lnTo>
                  <a:pt x="85762" y="128874"/>
                </a:lnTo>
                <a:cubicBezTo>
                  <a:pt x="86129" y="129207"/>
                  <a:pt x="86496" y="129574"/>
                  <a:pt x="86863" y="129941"/>
                </a:cubicBezTo>
                <a:cubicBezTo>
                  <a:pt x="86863" y="130075"/>
                  <a:pt x="86829" y="130241"/>
                  <a:pt x="86829" y="130375"/>
                </a:cubicBezTo>
                <a:cubicBezTo>
                  <a:pt x="87163" y="130175"/>
                  <a:pt x="87496" y="129941"/>
                  <a:pt x="87863" y="129708"/>
                </a:cubicBezTo>
                <a:cubicBezTo>
                  <a:pt x="88063" y="129574"/>
                  <a:pt x="88264" y="129408"/>
                  <a:pt x="88464" y="129274"/>
                </a:cubicBezTo>
                <a:cubicBezTo>
                  <a:pt x="88530" y="128974"/>
                  <a:pt x="88630" y="128674"/>
                  <a:pt x="88731" y="128373"/>
                </a:cubicBezTo>
                <a:lnTo>
                  <a:pt x="89198" y="128774"/>
                </a:lnTo>
                <a:cubicBezTo>
                  <a:pt x="89531" y="128507"/>
                  <a:pt x="89898" y="128240"/>
                  <a:pt x="90265" y="128007"/>
                </a:cubicBezTo>
                <a:cubicBezTo>
                  <a:pt x="89931" y="127540"/>
                  <a:pt x="89564" y="127073"/>
                  <a:pt x="89231" y="126639"/>
                </a:cubicBezTo>
                <a:cubicBezTo>
                  <a:pt x="89331" y="126339"/>
                  <a:pt x="89398" y="126038"/>
                  <a:pt x="89498" y="125738"/>
                </a:cubicBezTo>
                <a:cubicBezTo>
                  <a:pt x="89898" y="126139"/>
                  <a:pt x="90265" y="126539"/>
                  <a:pt x="90665" y="126939"/>
                </a:cubicBezTo>
                <a:cubicBezTo>
                  <a:pt x="90599" y="127239"/>
                  <a:pt x="90565" y="127540"/>
                  <a:pt x="90498" y="127806"/>
                </a:cubicBezTo>
                <a:cubicBezTo>
                  <a:pt x="91099" y="127406"/>
                  <a:pt x="91666" y="127006"/>
                  <a:pt x="92233" y="126639"/>
                </a:cubicBezTo>
                <a:cubicBezTo>
                  <a:pt x="92467" y="126005"/>
                  <a:pt x="92667" y="125405"/>
                  <a:pt x="92900" y="124771"/>
                </a:cubicBezTo>
                <a:cubicBezTo>
                  <a:pt x="93234" y="125038"/>
                  <a:pt x="93601" y="125305"/>
                  <a:pt x="93934" y="125571"/>
                </a:cubicBezTo>
                <a:cubicBezTo>
                  <a:pt x="94234" y="125405"/>
                  <a:pt x="94535" y="125205"/>
                  <a:pt x="94835" y="125038"/>
                </a:cubicBezTo>
                <a:cubicBezTo>
                  <a:pt x="95135" y="124871"/>
                  <a:pt x="95469" y="124704"/>
                  <a:pt x="95802" y="124504"/>
                </a:cubicBezTo>
                <a:lnTo>
                  <a:pt x="93868" y="122036"/>
                </a:lnTo>
                <a:cubicBezTo>
                  <a:pt x="93934" y="121835"/>
                  <a:pt x="94001" y="121602"/>
                  <a:pt x="94068"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8" y="121335"/>
                  <a:pt x="98804" y="120835"/>
                </a:cubicBezTo>
                <a:cubicBezTo>
                  <a:pt x="99371" y="121202"/>
                  <a:pt x="99939" y="121569"/>
                  <a:pt x="100506" y="121969"/>
                </a:cubicBezTo>
                <a:cubicBezTo>
                  <a:pt x="101073" y="121669"/>
                  <a:pt x="101606" y="121335"/>
                  <a:pt x="102107" y="121002"/>
                </a:cubicBezTo>
                <a:cubicBezTo>
                  <a:pt x="102574" y="120701"/>
                  <a:pt x="103007" y="120434"/>
                  <a:pt x="103441" y="120134"/>
                </a:cubicBezTo>
                <a:cubicBezTo>
                  <a:pt x="103408" y="120101"/>
                  <a:pt x="103374" y="120068"/>
                  <a:pt x="103341" y="120068"/>
                </a:cubicBezTo>
                <a:cubicBezTo>
                  <a:pt x="103374" y="119967"/>
                  <a:pt x="103408" y="119867"/>
                  <a:pt x="103441" y="119767"/>
                </a:cubicBezTo>
                <a:lnTo>
                  <a:pt x="103675" y="119934"/>
                </a:lnTo>
                <a:cubicBezTo>
                  <a:pt x="104041" y="119667"/>
                  <a:pt x="104408" y="119434"/>
                  <a:pt x="104775" y="119167"/>
                </a:cubicBezTo>
                <a:cubicBezTo>
                  <a:pt x="104475" y="118800"/>
                  <a:pt x="104175" y="118466"/>
                  <a:pt x="103875" y="118099"/>
                </a:cubicBezTo>
                <a:cubicBezTo>
                  <a:pt x="103975" y="117799"/>
                  <a:pt x="104041" y="117499"/>
                  <a:pt x="104142" y="117199"/>
                </a:cubicBezTo>
                <a:cubicBezTo>
                  <a:pt x="104675" y="117299"/>
                  <a:pt x="105209" y="117366"/>
                  <a:pt x="105743"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3" y="114730"/>
                  <a:pt x="110313" y="114330"/>
                </a:cubicBezTo>
                <a:lnTo>
                  <a:pt x="111380" y="114864"/>
                </a:lnTo>
                <a:cubicBezTo>
                  <a:pt x="112081" y="114497"/>
                  <a:pt x="112814" y="114163"/>
                  <a:pt x="113482" y="113763"/>
                </a:cubicBezTo>
                <a:cubicBezTo>
                  <a:pt x="113448" y="113596"/>
                  <a:pt x="113348" y="113396"/>
                  <a:pt x="113181" y="113329"/>
                </a:cubicBezTo>
                <a:cubicBezTo>
                  <a:pt x="112414" y="112996"/>
                  <a:pt x="111614" y="112696"/>
                  <a:pt x="110846" y="112395"/>
                </a:cubicBezTo>
                <a:cubicBezTo>
                  <a:pt x="110946" y="111962"/>
                  <a:pt x="111080" y="111561"/>
                  <a:pt x="111180" y="111128"/>
                </a:cubicBezTo>
                <a:cubicBezTo>
                  <a:pt x="112414" y="111561"/>
                  <a:pt x="113648" y="111995"/>
                  <a:pt x="114916" y="112429"/>
                </a:cubicBezTo>
                <a:cubicBezTo>
                  <a:pt x="115183" y="111962"/>
                  <a:pt x="115516" y="111561"/>
                  <a:pt x="115917" y="111161"/>
                </a:cubicBezTo>
                <a:lnTo>
                  <a:pt x="115416" y="110928"/>
                </a:lnTo>
                <a:lnTo>
                  <a:pt x="115950" y="110928"/>
                </a:lnTo>
                <a:cubicBezTo>
                  <a:pt x="116017" y="110961"/>
                  <a:pt x="116050" y="110961"/>
                  <a:pt x="116117" y="110961"/>
                </a:cubicBezTo>
                <a:cubicBezTo>
                  <a:pt x="116417" y="110694"/>
                  <a:pt x="116751" y="110394"/>
                  <a:pt x="117084" y="110094"/>
                </a:cubicBezTo>
                <a:cubicBezTo>
                  <a:pt x="116751" y="110094"/>
                  <a:pt x="116417" y="110060"/>
                  <a:pt x="116050" y="110060"/>
                </a:cubicBezTo>
                <a:cubicBezTo>
                  <a:pt x="114649" y="109660"/>
                  <a:pt x="113215" y="109193"/>
                  <a:pt x="111847" y="108659"/>
                </a:cubicBezTo>
                <a:cubicBezTo>
                  <a:pt x="111947" y="108226"/>
                  <a:pt x="112081" y="107759"/>
                  <a:pt x="112214" y="107325"/>
                </a:cubicBezTo>
                <a:cubicBezTo>
                  <a:pt x="113915" y="108159"/>
                  <a:pt x="115616" y="109026"/>
                  <a:pt x="117318" y="109860"/>
                </a:cubicBezTo>
                <a:cubicBezTo>
                  <a:pt x="117351" y="109860"/>
                  <a:pt x="117384" y="109827"/>
                  <a:pt x="117384" y="109793"/>
                </a:cubicBezTo>
                <a:cubicBezTo>
                  <a:pt x="117685" y="109493"/>
                  <a:pt x="117985" y="109193"/>
                  <a:pt x="118252" y="108859"/>
                </a:cubicBezTo>
                <a:cubicBezTo>
                  <a:pt x="117685" y="108626"/>
                  <a:pt x="117117" y="108359"/>
                  <a:pt x="116550" y="108092"/>
                </a:cubicBezTo>
                <a:lnTo>
                  <a:pt x="116550" y="108092"/>
                </a:lnTo>
                <a:cubicBezTo>
                  <a:pt x="117251" y="108226"/>
                  <a:pt x="117951" y="108292"/>
                  <a:pt x="118619" y="108392"/>
                </a:cubicBezTo>
                <a:cubicBezTo>
                  <a:pt x="118852" y="108092"/>
                  <a:pt x="119052" y="107825"/>
                  <a:pt x="119252" y="107559"/>
                </a:cubicBezTo>
                <a:cubicBezTo>
                  <a:pt x="116951" y="107358"/>
                  <a:pt x="114682" y="106891"/>
                  <a:pt x="112481" y="106224"/>
                </a:cubicBezTo>
                <a:lnTo>
                  <a:pt x="112648" y="105657"/>
                </a:lnTo>
                <a:cubicBezTo>
                  <a:pt x="114949" y="106158"/>
                  <a:pt x="117251" y="106658"/>
                  <a:pt x="119553" y="107158"/>
                </a:cubicBezTo>
                <a:cubicBezTo>
                  <a:pt x="119819" y="106825"/>
                  <a:pt x="120086" y="106458"/>
                  <a:pt x="120353" y="106124"/>
                </a:cubicBezTo>
                <a:cubicBezTo>
                  <a:pt x="120687" y="105724"/>
                  <a:pt x="121120" y="105524"/>
                  <a:pt x="121621" y="105457"/>
                </a:cubicBezTo>
                <a:cubicBezTo>
                  <a:pt x="121754" y="105224"/>
                  <a:pt x="121921" y="105023"/>
                  <a:pt x="122054" y="104823"/>
                </a:cubicBezTo>
                <a:lnTo>
                  <a:pt x="121854" y="104757"/>
                </a:lnTo>
                <a:lnTo>
                  <a:pt x="121921" y="104556"/>
                </a:lnTo>
                <a:cubicBezTo>
                  <a:pt x="121988" y="104590"/>
                  <a:pt x="122054" y="104623"/>
                  <a:pt x="122121" y="104690"/>
                </a:cubicBezTo>
                <a:cubicBezTo>
                  <a:pt x="122288" y="104423"/>
                  <a:pt x="122455" y="104189"/>
                  <a:pt x="122621" y="103956"/>
                </a:cubicBezTo>
                <a:cubicBezTo>
                  <a:pt x="122488" y="103856"/>
                  <a:pt x="122355" y="103756"/>
                  <a:pt x="122188" y="103689"/>
                </a:cubicBezTo>
                <a:cubicBezTo>
                  <a:pt x="122188" y="103656"/>
                  <a:pt x="122221" y="103656"/>
                  <a:pt x="122221" y="103622"/>
                </a:cubicBezTo>
                <a:cubicBezTo>
                  <a:pt x="122388" y="103656"/>
                  <a:pt x="122588" y="103689"/>
                  <a:pt x="122755" y="103722"/>
                </a:cubicBezTo>
                <a:cubicBezTo>
                  <a:pt x="123088" y="103189"/>
                  <a:pt x="123455" y="102622"/>
                  <a:pt x="123756" y="102088"/>
                </a:cubicBezTo>
                <a:lnTo>
                  <a:pt x="122922" y="101321"/>
                </a:lnTo>
                <a:cubicBezTo>
                  <a:pt x="122955" y="101221"/>
                  <a:pt x="122955" y="101154"/>
                  <a:pt x="122988" y="101087"/>
                </a:cubicBezTo>
                <a:cubicBezTo>
                  <a:pt x="123289"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9" y="99486"/>
                </a:cubicBezTo>
                <a:lnTo>
                  <a:pt x="124589" y="100587"/>
                </a:lnTo>
                <a:cubicBezTo>
                  <a:pt x="124690" y="100453"/>
                  <a:pt x="124756" y="100320"/>
                  <a:pt x="124856" y="100187"/>
                </a:cubicBezTo>
                <a:cubicBezTo>
                  <a:pt x="124923" y="100053"/>
                  <a:pt x="124990" y="99920"/>
                  <a:pt x="125056" y="99820"/>
                </a:cubicBezTo>
                <a:lnTo>
                  <a:pt x="123756" y="98519"/>
                </a:lnTo>
                <a:cubicBezTo>
                  <a:pt x="123956" y="97952"/>
                  <a:pt x="124122" y="97385"/>
                  <a:pt x="124289" y="96818"/>
                </a:cubicBezTo>
                <a:cubicBezTo>
                  <a:pt x="124389" y="96818"/>
                  <a:pt x="124523" y="96851"/>
                  <a:pt x="124623" y="96851"/>
                </a:cubicBezTo>
                <a:lnTo>
                  <a:pt x="125490" y="97418"/>
                </a:lnTo>
                <a:cubicBezTo>
                  <a:pt x="125390" y="96417"/>
                  <a:pt x="125323" y="95383"/>
                  <a:pt x="125257" y="94349"/>
                </a:cubicBezTo>
                <a:lnTo>
                  <a:pt x="125090" y="94182"/>
                </a:lnTo>
                <a:lnTo>
                  <a:pt x="125223" y="93749"/>
                </a:lnTo>
                <a:cubicBezTo>
                  <a:pt x="125023" y="90446"/>
                  <a:pt x="124990" y="87077"/>
                  <a:pt x="125290" y="83808"/>
                </a:cubicBezTo>
                <a:lnTo>
                  <a:pt x="125290" y="83808"/>
                </a:lnTo>
                <a:cubicBezTo>
                  <a:pt x="125257" y="84075"/>
                  <a:pt x="125190" y="84342"/>
                  <a:pt x="125157" y="84609"/>
                </a:cubicBezTo>
                <a:cubicBezTo>
                  <a:pt x="124790"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4" y="81707"/>
                </a:cubicBezTo>
                <a:cubicBezTo>
                  <a:pt x="125624" y="81507"/>
                  <a:pt x="125624" y="81306"/>
                  <a:pt x="125624" y="81106"/>
                </a:cubicBezTo>
                <a:cubicBezTo>
                  <a:pt x="125557" y="81040"/>
                  <a:pt x="125490" y="81006"/>
                  <a:pt x="125423" y="80973"/>
                </a:cubicBezTo>
                <a:lnTo>
                  <a:pt x="125657" y="80473"/>
                </a:lnTo>
                <a:cubicBezTo>
                  <a:pt x="125690" y="80172"/>
                  <a:pt x="125724" y="79872"/>
                  <a:pt x="125724"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7"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4" y="70899"/>
                  <a:pt x="125657" y="70399"/>
                  <a:pt x="125690" y="69898"/>
                </a:cubicBezTo>
                <a:cubicBezTo>
                  <a:pt x="125590" y="69798"/>
                  <a:pt x="125523" y="69698"/>
                  <a:pt x="125423" y="69598"/>
                </a:cubicBezTo>
                <a:cubicBezTo>
                  <a:pt x="125457" y="69398"/>
                  <a:pt x="125490" y="69164"/>
                  <a:pt x="125523" y="68964"/>
                </a:cubicBezTo>
                <a:lnTo>
                  <a:pt x="125757" y="69198"/>
                </a:lnTo>
                <a:cubicBezTo>
                  <a:pt x="125824" y="68831"/>
                  <a:pt x="125857" y="68497"/>
                  <a:pt x="125890" y="68130"/>
                </a:cubicBezTo>
                <a:cubicBezTo>
                  <a:pt x="125824" y="68064"/>
                  <a:pt x="125724" y="67997"/>
                  <a:pt x="125657" y="67930"/>
                </a:cubicBezTo>
                <a:lnTo>
                  <a:pt x="125857" y="66696"/>
                </a:lnTo>
                <a:lnTo>
                  <a:pt x="125957" y="66696"/>
                </a:lnTo>
                <a:cubicBezTo>
                  <a:pt x="125857" y="64594"/>
                  <a:pt x="125924" y="62493"/>
                  <a:pt x="126091" y="60325"/>
                </a:cubicBezTo>
                <a:cubicBezTo>
                  <a:pt x="126124" y="59991"/>
                  <a:pt x="126191"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57" y="53853"/>
                  <a:pt x="126357" y="53253"/>
                  <a:pt x="126324" y="52686"/>
                </a:cubicBezTo>
                <a:cubicBezTo>
                  <a:pt x="125624" y="52319"/>
                  <a:pt x="124923" y="51952"/>
                  <a:pt x="124223" y="51552"/>
                </a:cubicBezTo>
                <a:cubicBezTo>
                  <a:pt x="124656" y="51352"/>
                  <a:pt x="125123" y="51118"/>
                  <a:pt x="125590" y="50885"/>
                </a:cubicBezTo>
                <a:cubicBezTo>
                  <a:pt x="125757" y="50818"/>
                  <a:pt x="125824" y="50651"/>
                  <a:pt x="125790" y="50484"/>
                </a:cubicBezTo>
                <a:lnTo>
                  <a:pt x="125790" y="50484"/>
                </a:lnTo>
                <a:cubicBezTo>
                  <a:pt x="125990" y="50618"/>
                  <a:pt x="126157"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3" y="47849"/>
                  <a:pt x="124723" y="48116"/>
                  <a:pt x="125223" y="48416"/>
                </a:cubicBezTo>
                <a:cubicBezTo>
                  <a:pt x="125590" y="48817"/>
                  <a:pt x="125957" y="49183"/>
                  <a:pt x="126324" y="49550"/>
                </a:cubicBezTo>
                <a:cubicBezTo>
                  <a:pt x="126324" y="49050"/>
                  <a:pt x="126291" y="48550"/>
                  <a:pt x="126324" y="48083"/>
                </a:cubicBezTo>
                <a:lnTo>
                  <a:pt x="125757" y="47716"/>
                </a:lnTo>
                <a:cubicBezTo>
                  <a:pt x="125157" y="47115"/>
                  <a:pt x="124523" y="46482"/>
                  <a:pt x="123922" y="45848"/>
                </a:cubicBezTo>
                <a:lnTo>
                  <a:pt x="124022" y="44980"/>
                </a:lnTo>
                <a:cubicBezTo>
                  <a:pt x="124223" y="44814"/>
                  <a:pt x="124389" y="44680"/>
                  <a:pt x="124589" y="44513"/>
                </a:cubicBezTo>
                <a:cubicBezTo>
                  <a:pt x="124956" y="44780"/>
                  <a:pt x="125357" y="45014"/>
                  <a:pt x="125724" y="45281"/>
                </a:cubicBezTo>
                <a:cubicBezTo>
                  <a:pt x="125957" y="45447"/>
                  <a:pt x="126157" y="45648"/>
                  <a:pt x="126391" y="45814"/>
                </a:cubicBezTo>
                <a:cubicBezTo>
                  <a:pt x="126291" y="45381"/>
                  <a:pt x="126224" y="44914"/>
                  <a:pt x="126157" y="44447"/>
                </a:cubicBezTo>
                <a:cubicBezTo>
                  <a:pt x="125890" y="44247"/>
                  <a:pt x="125657" y="44046"/>
                  <a:pt x="125390" y="43846"/>
                </a:cubicBezTo>
                <a:cubicBezTo>
                  <a:pt x="125457" y="43813"/>
                  <a:pt x="125490" y="43780"/>
                  <a:pt x="125557" y="43713"/>
                </a:cubicBezTo>
                <a:cubicBezTo>
                  <a:pt x="125690" y="43613"/>
                  <a:pt x="125724"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6" y="37542"/>
                </a:cubicBezTo>
                <a:cubicBezTo>
                  <a:pt x="123389" y="36241"/>
                  <a:pt x="123188" y="34907"/>
                  <a:pt x="122855" y="33606"/>
                </a:cubicBezTo>
                <a:cubicBezTo>
                  <a:pt x="122788" y="33305"/>
                  <a:pt x="122788" y="33039"/>
                  <a:pt x="122788" y="32772"/>
                </a:cubicBezTo>
                <a:cubicBezTo>
                  <a:pt x="122721" y="32705"/>
                  <a:pt x="122621" y="32605"/>
                  <a:pt x="122555" y="32538"/>
                </a:cubicBezTo>
                <a:lnTo>
                  <a:pt x="122555" y="32538"/>
                </a:lnTo>
                <a:cubicBezTo>
                  <a:pt x="122621" y="33839"/>
                  <a:pt x="122721" y="35140"/>
                  <a:pt x="122822" y="36441"/>
                </a:cubicBezTo>
                <a:cubicBezTo>
                  <a:pt x="122555" y="36908"/>
                  <a:pt x="122321" y="37342"/>
                  <a:pt x="122088" y="37809"/>
                </a:cubicBezTo>
                <a:lnTo>
                  <a:pt x="121387" y="35974"/>
                </a:lnTo>
                <a:cubicBezTo>
                  <a:pt x="121721" y="35574"/>
                  <a:pt x="122054" y="35207"/>
                  <a:pt x="122355" y="34840"/>
                </a:cubicBezTo>
                <a:cubicBezTo>
                  <a:pt x="122590" y="34575"/>
                  <a:pt x="122436" y="34077"/>
                  <a:pt x="122099" y="34077"/>
                </a:cubicBezTo>
                <a:cubicBezTo>
                  <a:pt x="122054" y="34077"/>
                  <a:pt x="122006" y="34086"/>
                  <a:pt x="121954" y="34106"/>
                </a:cubicBezTo>
                <a:cubicBezTo>
                  <a:pt x="121654" y="34206"/>
                  <a:pt x="121354" y="34306"/>
                  <a:pt x="121054" y="34406"/>
                </a:cubicBezTo>
                <a:cubicBezTo>
                  <a:pt x="121254" y="33672"/>
                  <a:pt x="121454" y="32905"/>
                  <a:pt x="121621" y="32171"/>
                </a:cubicBezTo>
                <a:cubicBezTo>
                  <a:pt x="121721" y="32105"/>
                  <a:pt x="121821" y="32038"/>
                  <a:pt x="121921" y="31938"/>
                </a:cubicBezTo>
                <a:cubicBezTo>
                  <a:pt x="121587" y="31638"/>
                  <a:pt x="121287" y="31304"/>
                  <a:pt x="120987" y="30937"/>
                </a:cubicBezTo>
                <a:cubicBezTo>
                  <a:pt x="120787" y="30670"/>
                  <a:pt x="120587" y="30403"/>
                  <a:pt x="120420" y="30136"/>
                </a:cubicBezTo>
                <a:cubicBezTo>
                  <a:pt x="120220" y="30503"/>
                  <a:pt x="119986" y="30870"/>
                  <a:pt x="119753" y="31237"/>
                </a:cubicBezTo>
                <a:lnTo>
                  <a:pt x="119653" y="31237"/>
                </a:lnTo>
                <a:lnTo>
                  <a:pt x="119119" y="29803"/>
                </a:lnTo>
                <a:cubicBezTo>
                  <a:pt x="119252" y="29403"/>
                  <a:pt x="119386" y="29002"/>
                  <a:pt x="119519" y="28602"/>
                </a:cubicBezTo>
                <a:cubicBezTo>
                  <a:pt x="118452" y="27768"/>
                  <a:pt x="117451" y="26834"/>
                  <a:pt x="116450" y="25967"/>
                </a:cubicBezTo>
                <a:lnTo>
                  <a:pt x="116450" y="25967"/>
                </a:lnTo>
                <a:cubicBezTo>
                  <a:pt x="116617" y="27234"/>
                  <a:pt x="116751"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7" y="25433"/>
                  <a:pt x="115450" y="25133"/>
                  <a:pt x="115116" y="24833"/>
                </a:cubicBezTo>
                <a:lnTo>
                  <a:pt x="114015" y="27001"/>
                </a:lnTo>
                <a:cubicBezTo>
                  <a:pt x="113982" y="26901"/>
                  <a:pt x="113949" y="26801"/>
                  <a:pt x="113949" y="26701"/>
                </a:cubicBezTo>
                <a:cubicBezTo>
                  <a:pt x="113904" y="26492"/>
                  <a:pt x="113712" y="26396"/>
                  <a:pt x="113520" y="26396"/>
                </a:cubicBezTo>
                <a:cubicBezTo>
                  <a:pt x="113283" y="26396"/>
                  <a:pt x="113044" y="26543"/>
                  <a:pt x="113081" y="26801"/>
                </a:cubicBezTo>
                <a:cubicBezTo>
                  <a:pt x="113148" y="27368"/>
                  <a:pt x="113215"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3" y="24666"/>
                  <a:pt x="110179" y="23865"/>
                </a:cubicBezTo>
                <a:cubicBezTo>
                  <a:pt x="110346" y="23198"/>
                  <a:pt x="110513" y="22564"/>
                  <a:pt x="110680" y="21931"/>
                </a:cubicBezTo>
                <a:cubicBezTo>
                  <a:pt x="110379" y="21697"/>
                  <a:pt x="110112" y="21497"/>
                  <a:pt x="109779" y="21297"/>
                </a:cubicBezTo>
                <a:cubicBezTo>
                  <a:pt x="109712" y="21430"/>
                  <a:pt x="109645" y="21564"/>
                  <a:pt x="109545" y="21697"/>
                </a:cubicBezTo>
                <a:cubicBezTo>
                  <a:pt x="109473" y="21528"/>
                  <a:pt x="109334" y="21455"/>
                  <a:pt x="109192" y="21455"/>
                </a:cubicBezTo>
                <a:cubicBezTo>
                  <a:pt x="108942" y="21455"/>
                  <a:pt x="108681" y="21679"/>
                  <a:pt x="108745" y="21997"/>
                </a:cubicBezTo>
                <a:cubicBezTo>
                  <a:pt x="108778" y="22331"/>
                  <a:pt x="108812" y="22664"/>
                  <a:pt x="108878" y="22965"/>
                </a:cubicBezTo>
                <a:cubicBezTo>
                  <a:pt x="108745" y="23232"/>
                  <a:pt x="108611" y="23465"/>
                  <a:pt x="108445" y="23732"/>
                </a:cubicBezTo>
                <a:cubicBezTo>
                  <a:pt x="108311" y="23065"/>
                  <a:pt x="108178" y="22398"/>
                  <a:pt x="108011" y="21730"/>
                </a:cubicBezTo>
                <a:lnTo>
                  <a:pt x="108445" y="20396"/>
                </a:lnTo>
                <a:cubicBezTo>
                  <a:pt x="108011" y="20096"/>
                  <a:pt x="107544" y="19829"/>
                  <a:pt x="107110" y="19562"/>
                </a:cubicBezTo>
                <a:cubicBezTo>
                  <a:pt x="106843" y="20096"/>
                  <a:pt x="106577" y="20630"/>
                  <a:pt x="106310" y="21163"/>
                </a:cubicBezTo>
                <a:cubicBezTo>
                  <a:pt x="106276" y="21063"/>
                  <a:pt x="106210" y="20930"/>
                  <a:pt x="106176" y="20830"/>
                </a:cubicBezTo>
                <a:cubicBezTo>
                  <a:pt x="106109" y="20602"/>
                  <a:pt x="105946" y="20504"/>
                  <a:pt x="105781" y="20504"/>
                </a:cubicBezTo>
                <a:cubicBezTo>
                  <a:pt x="105534" y="20504"/>
                  <a:pt x="105282" y="20724"/>
                  <a:pt x="105342" y="21063"/>
                </a:cubicBezTo>
                <a:cubicBezTo>
                  <a:pt x="105442" y="21564"/>
                  <a:pt x="105509" y="22064"/>
                  <a:pt x="105609" y="22598"/>
                </a:cubicBezTo>
                <a:cubicBezTo>
                  <a:pt x="105476" y="22865"/>
                  <a:pt x="105342" y="23131"/>
                  <a:pt x="105209" y="23398"/>
                </a:cubicBezTo>
                <a:cubicBezTo>
                  <a:pt x="105076" y="23031"/>
                  <a:pt x="104975" y="22664"/>
                  <a:pt x="104875" y="22264"/>
                </a:cubicBezTo>
                <a:cubicBezTo>
                  <a:pt x="104824" y="22060"/>
                  <a:pt x="104657" y="21973"/>
                  <a:pt x="104491" y="21973"/>
                </a:cubicBezTo>
                <a:cubicBezTo>
                  <a:pt x="104440" y="21973"/>
                  <a:pt x="104389" y="21982"/>
                  <a:pt x="104342" y="21997"/>
                </a:cubicBezTo>
                <a:cubicBezTo>
                  <a:pt x="104609" y="20796"/>
                  <a:pt x="104842" y="19629"/>
                  <a:pt x="105109" y="18428"/>
                </a:cubicBezTo>
                <a:cubicBezTo>
                  <a:pt x="104742" y="18228"/>
                  <a:pt x="104342" y="17994"/>
                  <a:pt x="103941" y="17794"/>
                </a:cubicBezTo>
                <a:cubicBezTo>
                  <a:pt x="103875" y="17961"/>
                  <a:pt x="103775" y="18128"/>
                  <a:pt x="103708" y="18295"/>
                </a:cubicBezTo>
                <a:cubicBezTo>
                  <a:pt x="103642"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40" y="17794"/>
                  <a:pt x="101106" y="18361"/>
                </a:cubicBezTo>
                <a:cubicBezTo>
                  <a:pt x="100906" y="17894"/>
                  <a:pt x="100706" y="17427"/>
                  <a:pt x="100506" y="16960"/>
                </a:cubicBezTo>
                <a:cubicBezTo>
                  <a:pt x="100506"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1" y="12524"/>
                </a:cubicBezTo>
                <a:lnTo>
                  <a:pt x="93501" y="12524"/>
                </a:lnTo>
                <a:cubicBezTo>
                  <a:pt x="93667" y="13291"/>
                  <a:pt x="93801" y="14058"/>
                  <a:pt x="93934" y="14859"/>
                </a:cubicBezTo>
                <a:cubicBezTo>
                  <a:pt x="93801" y="15159"/>
                  <a:pt x="93634" y="15493"/>
                  <a:pt x="93467" y="15826"/>
                </a:cubicBezTo>
                <a:cubicBezTo>
                  <a:pt x="93434" y="14692"/>
                  <a:pt x="93401" y="13558"/>
                  <a:pt x="93367" y="12424"/>
                </a:cubicBezTo>
                <a:cubicBezTo>
                  <a:pt x="93000" y="12224"/>
                  <a:pt x="92667" y="11990"/>
                  <a:pt x="92333" y="11757"/>
                </a:cubicBezTo>
                <a:lnTo>
                  <a:pt x="92133" y="11623"/>
                </a:lnTo>
                <a:cubicBezTo>
                  <a:pt x="91866" y="11423"/>
                  <a:pt x="91633" y="11256"/>
                  <a:pt x="91399" y="11090"/>
                </a:cubicBezTo>
                <a:cubicBezTo>
                  <a:pt x="91099" y="11690"/>
                  <a:pt x="90799" y="12290"/>
                  <a:pt x="90498" y="12891"/>
                </a:cubicBezTo>
                <a:cubicBezTo>
                  <a:pt x="90498" y="12891"/>
                  <a:pt x="90465" y="12891"/>
                  <a:pt x="90465" y="12857"/>
                </a:cubicBezTo>
                <a:cubicBezTo>
                  <a:pt x="90065" y="11723"/>
                  <a:pt x="89698" y="10589"/>
                  <a:pt x="89331" y="9455"/>
                </a:cubicBezTo>
                <a:cubicBezTo>
                  <a:pt x="89131" y="9288"/>
                  <a:pt x="88931" y="9155"/>
                  <a:pt x="88731" y="8988"/>
                </a:cubicBezTo>
                <a:cubicBezTo>
                  <a:pt x="88664" y="8988"/>
                  <a:pt x="88630" y="9021"/>
                  <a:pt x="88564" y="9021"/>
                </a:cubicBezTo>
                <a:cubicBezTo>
                  <a:pt x="88430" y="9038"/>
                  <a:pt x="88289" y="9046"/>
                  <a:pt x="88143" y="9046"/>
                </a:cubicBezTo>
                <a:cubicBezTo>
                  <a:pt x="87997" y="9046"/>
                  <a:pt x="87847" y="9038"/>
                  <a:pt x="87696" y="9021"/>
                </a:cubicBezTo>
                <a:cubicBezTo>
                  <a:pt x="87463" y="9488"/>
                  <a:pt x="87263" y="9989"/>
                  <a:pt x="87029" y="10489"/>
                </a:cubicBezTo>
                <a:cubicBezTo>
                  <a:pt x="86963" y="10256"/>
                  <a:pt x="86896" y="10022"/>
                  <a:pt x="86796" y="9755"/>
                </a:cubicBezTo>
                <a:lnTo>
                  <a:pt x="86796" y="9588"/>
                </a:lnTo>
                <a:cubicBezTo>
                  <a:pt x="86796" y="9422"/>
                  <a:pt x="86729" y="9322"/>
                  <a:pt x="86629" y="9255"/>
                </a:cubicBezTo>
                <a:cubicBezTo>
                  <a:pt x="86596" y="9088"/>
                  <a:pt x="86529" y="8955"/>
                  <a:pt x="86496" y="8821"/>
                </a:cubicBezTo>
                <a:cubicBezTo>
                  <a:pt x="86195" y="8721"/>
                  <a:pt x="85895" y="8654"/>
                  <a:pt x="85628" y="8554"/>
                </a:cubicBezTo>
                <a:cubicBezTo>
                  <a:pt x="85562" y="8621"/>
                  <a:pt x="85562" y="8721"/>
                  <a:pt x="85562" y="8821"/>
                </a:cubicBezTo>
                <a:cubicBezTo>
                  <a:pt x="85628" y="9188"/>
                  <a:pt x="85695" y="9522"/>
                  <a:pt x="85762" y="9889"/>
                </a:cubicBezTo>
                <a:cubicBezTo>
                  <a:pt x="85428" y="10723"/>
                  <a:pt x="85095" y="11557"/>
                  <a:pt x="84761" y="12390"/>
                </a:cubicBezTo>
                <a:cubicBezTo>
                  <a:pt x="84761" y="12357"/>
                  <a:pt x="84761" y="12324"/>
                  <a:pt x="84728" y="12290"/>
                </a:cubicBezTo>
                <a:cubicBezTo>
                  <a:pt x="84961" y="11023"/>
                  <a:pt x="85161" y="9755"/>
                  <a:pt x="85395" y="8454"/>
                </a:cubicBezTo>
                <a:cubicBezTo>
                  <a:pt x="85095" y="8354"/>
                  <a:pt x="84828" y="8254"/>
                  <a:pt x="84561" y="8121"/>
                </a:cubicBezTo>
                <a:cubicBezTo>
                  <a:pt x="84427" y="8955"/>
                  <a:pt x="84261" y="9789"/>
                  <a:pt x="84127" y="10623"/>
                </a:cubicBezTo>
                <a:cubicBezTo>
                  <a:pt x="83960" y="10122"/>
                  <a:pt x="83794" y="9655"/>
                  <a:pt x="83627" y="9188"/>
                </a:cubicBezTo>
                <a:lnTo>
                  <a:pt x="84194" y="7987"/>
                </a:lnTo>
                <a:cubicBezTo>
                  <a:pt x="83927" y="7854"/>
                  <a:pt x="83660" y="7720"/>
                  <a:pt x="83427" y="7620"/>
                </a:cubicBezTo>
                <a:cubicBezTo>
                  <a:pt x="83360" y="7754"/>
                  <a:pt x="83293" y="7887"/>
                  <a:pt x="83193" y="8021"/>
                </a:cubicBezTo>
                <a:cubicBezTo>
                  <a:pt x="83160" y="7921"/>
                  <a:pt x="83127" y="7854"/>
                  <a:pt x="83093" y="7754"/>
                </a:cubicBezTo>
                <a:cubicBezTo>
                  <a:pt x="83093" y="7720"/>
                  <a:pt x="83093" y="7720"/>
                  <a:pt x="83127" y="7720"/>
                </a:cubicBezTo>
                <a:cubicBezTo>
                  <a:pt x="83127" y="7587"/>
                  <a:pt x="83060" y="7487"/>
                  <a:pt x="82993" y="7420"/>
                </a:cubicBezTo>
                <a:cubicBezTo>
                  <a:pt x="82993" y="7420"/>
                  <a:pt x="82993" y="7387"/>
                  <a:pt x="82993" y="7387"/>
                </a:cubicBezTo>
                <a:cubicBezTo>
                  <a:pt x="82893" y="7354"/>
                  <a:pt x="82826" y="7320"/>
                  <a:pt x="82760"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9" y="8054"/>
                  <a:pt x="81225" y="7354"/>
                  <a:pt x="80992" y="6653"/>
                </a:cubicBezTo>
                <a:cubicBezTo>
                  <a:pt x="80992" y="6553"/>
                  <a:pt x="80992" y="6420"/>
                  <a:pt x="81025" y="6319"/>
                </a:cubicBezTo>
                <a:cubicBezTo>
                  <a:pt x="80525" y="5986"/>
                  <a:pt x="80058"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4" y="4451"/>
                </a:cubicBezTo>
                <a:cubicBezTo>
                  <a:pt x="78857" y="4218"/>
                  <a:pt x="78690" y="3951"/>
                  <a:pt x="78557" y="3684"/>
                </a:cubicBezTo>
                <a:cubicBezTo>
                  <a:pt x="78523" y="3684"/>
                  <a:pt x="78490" y="3718"/>
                  <a:pt x="78423" y="3718"/>
                </a:cubicBezTo>
                <a:cubicBezTo>
                  <a:pt x="78256" y="4018"/>
                  <a:pt x="78056" y="4285"/>
                  <a:pt x="77889" y="4552"/>
                </a:cubicBezTo>
                <a:lnTo>
                  <a:pt x="77623" y="3884"/>
                </a:lnTo>
                <a:cubicBezTo>
                  <a:pt x="77422" y="3884"/>
                  <a:pt x="77222" y="3851"/>
                  <a:pt x="77022" y="3751"/>
                </a:cubicBezTo>
                <a:cubicBezTo>
                  <a:pt x="76889" y="3718"/>
                  <a:pt x="76755" y="3684"/>
                  <a:pt x="76622" y="3651"/>
                </a:cubicBezTo>
                <a:lnTo>
                  <a:pt x="76622" y="3651"/>
                </a:lnTo>
                <a:cubicBezTo>
                  <a:pt x="76789" y="4318"/>
                  <a:pt x="76955" y="5019"/>
                  <a:pt x="77122" y="5719"/>
                </a:cubicBezTo>
                <a:cubicBezTo>
                  <a:pt x="77022" y="5852"/>
                  <a:pt x="76955" y="5986"/>
                  <a:pt x="76855" y="6119"/>
                </a:cubicBezTo>
                <a:lnTo>
                  <a:pt x="75955" y="3451"/>
                </a:lnTo>
                <a:cubicBezTo>
                  <a:pt x="75588" y="3351"/>
                  <a:pt x="75187" y="3251"/>
                  <a:pt x="74821" y="3150"/>
                </a:cubicBezTo>
                <a:lnTo>
                  <a:pt x="74821" y="3150"/>
                </a:lnTo>
                <a:lnTo>
                  <a:pt x="75588" y="6253"/>
                </a:lnTo>
                <a:cubicBezTo>
                  <a:pt x="75321" y="6853"/>
                  <a:pt x="75021" y="7454"/>
                  <a:pt x="74754" y="8054"/>
                </a:cubicBezTo>
                <a:cubicBezTo>
                  <a:pt x="74454" y="7220"/>
                  <a:pt x="74120" y="6420"/>
                  <a:pt x="73786" y="5586"/>
                </a:cubicBezTo>
                <a:lnTo>
                  <a:pt x="74420" y="3017"/>
                </a:lnTo>
                <a:lnTo>
                  <a:pt x="74320" y="3017"/>
                </a:lnTo>
                <a:cubicBezTo>
                  <a:pt x="74120" y="2950"/>
                  <a:pt x="73853" y="2817"/>
                  <a:pt x="73586" y="2717"/>
                </a:cubicBezTo>
                <a:cubicBezTo>
                  <a:pt x="73420"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9" y="5085"/>
                </a:cubicBezTo>
                <a:cubicBezTo>
                  <a:pt x="72519" y="4285"/>
                  <a:pt x="73019" y="3484"/>
                  <a:pt x="73520" y="2683"/>
                </a:cubicBezTo>
                <a:cubicBezTo>
                  <a:pt x="73253" y="2550"/>
                  <a:pt x="72953" y="2450"/>
                  <a:pt x="72686" y="2383"/>
                </a:cubicBezTo>
                <a:lnTo>
                  <a:pt x="71918" y="3584"/>
                </a:lnTo>
                <a:cubicBezTo>
                  <a:pt x="71885" y="3184"/>
                  <a:pt x="71885" y="2784"/>
                  <a:pt x="71852" y="2350"/>
                </a:cubicBezTo>
                <a:cubicBezTo>
                  <a:pt x="71707" y="2372"/>
                  <a:pt x="71566" y="2383"/>
                  <a:pt x="71429" y="2383"/>
                </a:cubicBezTo>
                <a:cubicBezTo>
                  <a:pt x="71155" y="2383"/>
                  <a:pt x="70896" y="2339"/>
                  <a:pt x="70651" y="2250"/>
                </a:cubicBezTo>
                <a:cubicBezTo>
                  <a:pt x="70484" y="2717"/>
                  <a:pt x="70284" y="3150"/>
                  <a:pt x="70117" y="3618"/>
                </a:cubicBezTo>
                <a:cubicBezTo>
                  <a:pt x="69850" y="2950"/>
                  <a:pt x="69550" y="2250"/>
                  <a:pt x="69283" y="1549"/>
                </a:cubicBezTo>
                <a:cubicBezTo>
                  <a:pt x="69202" y="1345"/>
                  <a:pt x="69020" y="1252"/>
                  <a:pt x="68844" y="1252"/>
                </a:cubicBezTo>
                <a:cubicBezTo>
                  <a:pt x="68591" y="1252"/>
                  <a:pt x="68351" y="1447"/>
                  <a:pt x="68449" y="1783"/>
                </a:cubicBezTo>
                <a:cubicBezTo>
                  <a:pt x="68750"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2" y="15"/>
                  <a:pt x="66681" y="0"/>
                  <a:pt x="66471" y="0"/>
                </a:cubicBezTo>
                <a:close/>
              </a:path>
            </a:pathLst>
          </a:custGeom>
          <a:solidFill>
            <a:schemeClr val="accent2"/>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4;p29">
            <a:extLst>
              <a:ext uri="{FF2B5EF4-FFF2-40B4-BE49-F238E27FC236}">
                <a16:creationId xmlns:a16="http://schemas.microsoft.com/office/drawing/2014/main" id="{0DDA0A8A-2E33-15C4-9C23-31105C1F4145}"/>
              </a:ext>
            </a:extLst>
          </p:cNvPr>
          <p:cNvSpPr txBox="1"/>
          <p:nvPr/>
        </p:nvSpPr>
        <p:spPr>
          <a:xfrm>
            <a:off x="4662614" y="6983762"/>
            <a:ext cx="2951095" cy="546864"/>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s-DO" sz="1600" b="1">
                <a:ea typeface="Lato" charset="0"/>
                <a:cs typeface="Lato" charset="0"/>
              </a:rPr>
              <a:t>Safety </a:t>
            </a:r>
            <a:r>
              <a:rPr lang="es-DO" sz="1600" b="1" err="1">
                <a:ea typeface="Lato" charset="0"/>
                <a:cs typeface="Lato" charset="0"/>
              </a:rPr>
              <a:t>Vision</a:t>
            </a:r>
            <a:r>
              <a:rPr lang="es-DO" sz="1600" b="1">
                <a:ea typeface="Lato" charset="0"/>
                <a:cs typeface="Lato" charset="0"/>
              </a:rPr>
              <a:t> </a:t>
            </a:r>
            <a:r>
              <a:rPr lang="es-DO" sz="1600" b="1" err="1">
                <a:ea typeface="Lato" charset="0"/>
                <a:cs typeface="Lato" charset="0"/>
              </a:rPr>
              <a:t>System</a:t>
            </a:r>
            <a:r>
              <a:rPr lang="es-DO" sz="1600" b="1">
                <a:ea typeface="Lato" charset="0"/>
                <a:cs typeface="Lato" charset="0"/>
              </a:rPr>
              <a:t> EXT005</a:t>
            </a:r>
            <a:endParaRPr sz="1600" b="1">
              <a:ea typeface="Lato" charset="0"/>
              <a:cs typeface="Lato" charset="0"/>
              <a:sym typeface="Roboto"/>
            </a:endParaRPr>
          </a:p>
        </p:txBody>
      </p:sp>
      <p:sp>
        <p:nvSpPr>
          <p:cNvPr id="16" name="Google Shape;641;p29">
            <a:extLst>
              <a:ext uri="{FF2B5EF4-FFF2-40B4-BE49-F238E27FC236}">
                <a16:creationId xmlns:a16="http://schemas.microsoft.com/office/drawing/2014/main" id="{EE75F052-687D-19A5-0D44-82641975848B}"/>
              </a:ext>
            </a:extLst>
          </p:cNvPr>
          <p:cNvSpPr/>
          <p:nvPr/>
        </p:nvSpPr>
        <p:spPr>
          <a:xfrm>
            <a:off x="4943671" y="7624135"/>
            <a:ext cx="2269746" cy="2350113"/>
          </a:xfrm>
          <a:custGeom>
            <a:avLst/>
            <a:gdLst/>
            <a:ahLst/>
            <a:cxnLst/>
            <a:rect l="l" t="t" r="r" b="b"/>
            <a:pathLst>
              <a:path w="128359" h="140215" extrusionOk="0">
                <a:moveTo>
                  <a:pt x="64315" y="1325"/>
                </a:moveTo>
                <a:cubicBezTo>
                  <a:pt x="71321" y="1325"/>
                  <a:pt x="78044" y="5117"/>
                  <a:pt x="84160" y="8128"/>
                </a:cubicBezTo>
                <a:cubicBezTo>
                  <a:pt x="90932" y="11464"/>
                  <a:pt x="97603" y="15033"/>
                  <a:pt x="104141" y="18803"/>
                </a:cubicBezTo>
                <a:cubicBezTo>
                  <a:pt x="109645" y="22005"/>
                  <a:pt x="115516" y="25207"/>
                  <a:pt x="119953" y="29877"/>
                </a:cubicBezTo>
                <a:cubicBezTo>
                  <a:pt x="125190" y="35381"/>
                  <a:pt x="126024" y="42086"/>
                  <a:pt x="125924" y="49391"/>
                </a:cubicBezTo>
                <a:cubicBezTo>
                  <a:pt x="125823" y="57030"/>
                  <a:pt x="125657"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4" y="119908"/>
                  <a:pt x="96369" y="123544"/>
                </a:cubicBezTo>
                <a:cubicBezTo>
                  <a:pt x="90031" y="127280"/>
                  <a:pt x="83760" y="131216"/>
                  <a:pt x="77255" y="134686"/>
                </a:cubicBezTo>
                <a:cubicBezTo>
                  <a:pt x="72642" y="137133"/>
                  <a:pt x="67846" y="138867"/>
                  <a:pt x="62867" y="138867"/>
                </a:cubicBezTo>
                <a:cubicBezTo>
                  <a:pt x="60790" y="138867"/>
                  <a:pt x="58681" y="138565"/>
                  <a:pt x="56541" y="137888"/>
                </a:cubicBezTo>
                <a:cubicBezTo>
                  <a:pt x="49936" y="135786"/>
                  <a:pt x="44432" y="131283"/>
                  <a:pt x="38695" y="127580"/>
                </a:cubicBezTo>
                <a:cubicBezTo>
                  <a:pt x="32890" y="123811"/>
                  <a:pt x="26853" y="120409"/>
                  <a:pt x="20949" y="116873"/>
                </a:cubicBezTo>
                <a:cubicBezTo>
                  <a:pt x="18046" y="115138"/>
                  <a:pt x="15144" y="113370"/>
                  <a:pt x="12342" y="111502"/>
                </a:cubicBezTo>
                <a:cubicBezTo>
                  <a:pt x="5704" y="106966"/>
                  <a:pt x="2002" y="100094"/>
                  <a:pt x="2302" y="92055"/>
                </a:cubicBezTo>
                <a:cubicBezTo>
                  <a:pt x="2736" y="79179"/>
                  <a:pt x="2569" y="66237"/>
                  <a:pt x="2769" y="53327"/>
                </a:cubicBezTo>
                <a:cubicBezTo>
                  <a:pt x="2869" y="46356"/>
                  <a:pt x="2802" y="39050"/>
                  <a:pt x="6972" y="33113"/>
                </a:cubicBezTo>
                <a:cubicBezTo>
                  <a:pt x="10608" y="27909"/>
                  <a:pt x="16279" y="24607"/>
                  <a:pt x="21716" y="21605"/>
                </a:cubicBezTo>
                <a:cubicBezTo>
                  <a:pt x="28320" y="18002"/>
                  <a:pt x="34959" y="14433"/>
                  <a:pt x="41597" y="10864"/>
                </a:cubicBezTo>
                <a:cubicBezTo>
                  <a:pt x="44999" y="9029"/>
                  <a:pt x="48401" y="7161"/>
                  <a:pt x="51837" y="5326"/>
                </a:cubicBezTo>
                <a:cubicBezTo>
                  <a:pt x="55240" y="3492"/>
                  <a:pt x="58842" y="1724"/>
                  <a:pt x="62745" y="1390"/>
                </a:cubicBezTo>
                <a:cubicBezTo>
                  <a:pt x="63270" y="1346"/>
                  <a:pt x="63793" y="1325"/>
                  <a:pt x="64315"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4" y="27409"/>
                  <a:pt x="2168" y="41486"/>
                </a:cubicBezTo>
                <a:cubicBezTo>
                  <a:pt x="901" y="48691"/>
                  <a:pt x="1401" y="56329"/>
                  <a:pt x="1301" y="63635"/>
                </a:cubicBezTo>
                <a:cubicBezTo>
                  <a:pt x="1234" y="70206"/>
                  <a:pt x="1168" y="76777"/>
                  <a:pt x="1101" y="83349"/>
                </a:cubicBezTo>
                <a:cubicBezTo>
                  <a:pt x="968"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9"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4" y="140214"/>
                  <a:pt x="66870" y="140017"/>
                  <a:pt x="68616" y="139589"/>
                </a:cubicBezTo>
                <a:cubicBezTo>
                  <a:pt x="75821" y="137854"/>
                  <a:pt x="82192" y="133418"/>
                  <a:pt x="88497" y="129715"/>
                </a:cubicBezTo>
                <a:cubicBezTo>
                  <a:pt x="95702" y="125479"/>
                  <a:pt x="102874" y="121276"/>
                  <a:pt x="110079" y="117040"/>
                </a:cubicBezTo>
                <a:cubicBezTo>
                  <a:pt x="115283" y="113971"/>
                  <a:pt x="120953" y="110668"/>
                  <a:pt x="123955" y="105198"/>
                </a:cubicBezTo>
                <a:cubicBezTo>
                  <a:pt x="127491" y="98860"/>
                  <a:pt x="126524" y="90554"/>
                  <a:pt x="126624" y="83582"/>
                </a:cubicBezTo>
                <a:cubicBezTo>
                  <a:pt x="126791" y="75176"/>
                  <a:pt x="126924" y="66804"/>
                  <a:pt x="127091" y="58398"/>
                </a:cubicBezTo>
                <a:cubicBezTo>
                  <a:pt x="127224" y="51059"/>
                  <a:pt x="128359" y="42686"/>
                  <a:pt x="125457" y="35715"/>
                </a:cubicBezTo>
                <a:cubicBezTo>
                  <a:pt x="123122" y="30177"/>
                  <a:pt x="118385" y="26208"/>
                  <a:pt x="113481" y="22939"/>
                </a:cubicBezTo>
                <a:cubicBezTo>
                  <a:pt x="107077" y="18669"/>
                  <a:pt x="100239" y="14967"/>
                  <a:pt x="93434" y="11364"/>
                </a:cubicBezTo>
                <a:cubicBezTo>
                  <a:pt x="86629" y="7761"/>
                  <a:pt x="79624" y="3825"/>
                  <a:pt x="72285" y="1423"/>
                </a:cubicBezTo>
                <a:cubicBezTo>
                  <a:pt x="69707" y="573"/>
                  <a:pt x="67008" y="1"/>
                  <a:pt x="64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42;p29">
            <a:extLst>
              <a:ext uri="{FF2B5EF4-FFF2-40B4-BE49-F238E27FC236}">
                <a16:creationId xmlns:a16="http://schemas.microsoft.com/office/drawing/2014/main" id="{E49208A6-EF2A-3B5A-40BA-50D1F1DAD9F2}"/>
              </a:ext>
            </a:extLst>
          </p:cNvPr>
          <p:cNvSpPr/>
          <p:nvPr/>
        </p:nvSpPr>
        <p:spPr>
          <a:xfrm>
            <a:off x="5158880" y="7784490"/>
            <a:ext cx="1860991" cy="1943830"/>
          </a:xfrm>
          <a:custGeom>
            <a:avLst/>
            <a:gdLst/>
            <a:ahLst/>
            <a:cxnLst/>
            <a:rect l="l" t="t" r="r" b="b"/>
            <a:pathLst>
              <a:path w="105243" h="115975" extrusionOk="0">
                <a:moveTo>
                  <a:pt x="51011" y="1469"/>
                </a:moveTo>
                <a:cubicBezTo>
                  <a:pt x="56111" y="1469"/>
                  <a:pt x="60902" y="4640"/>
                  <a:pt x="65581" y="7041"/>
                </a:cubicBezTo>
                <a:cubicBezTo>
                  <a:pt x="71819" y="10244"/>
                  <a:pt x="78090" y="13446"/>
                  <a:pt x="84327" y="16648"/>
                </a:cubicBezTo>
                <a:cubicBezTo>
                  <a:pt x="89264" y="19183"/>
                  <a:pt x="94868" y="21418"/>
                  <a:pt x="98771" y="25488"/>
                </a:cubicBezTo>
                <a:cubicBezTo>
                  <a:pt x="103441" y="30325"/>
                  <a:pt x="103208" y="37063"/>
                  <a:pt x="103174" y="43367"/>
                </a:cubicBezTo>
                <a:cubicBezTo>
                  <a:pt x="103141" y="50306"/>
                  <a:pt x="103108"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8" y="110249"/>
                  <a:pt x="60310" y="114085"/>
                  <a:pt x="53839" y="114618"/>
                </a:cubicBezTo>
                <a:cubicBezTo>
                  <a:pt x="53336" y="114659"/>
                  <a:pt x="52836" y="114678"/>
                  <a:pt x="52341" y="114678"/>
                </a:cubicBezTo>
                <a:cubicBezTo>
                  <a:pt x="47090" y="114678"/>
                  <a:pt x="42278" y="112494"/>
                  <a:pt x="37828" y="109782"/>
                </a:cubicBezTo>
                <a:cubicBezTo>
                  <a:pt x="32857" y="106746"/>
                  <a:pt x="28221" y="103244"/>
                  <a:pt x="23084" y="100475"/>
                </a:cubicBezTo>
                <a:cubicBezTo>
                  <a:pt x="18314"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9"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5"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8" y="42934"/>
                </a:cubicBezTo>
                <a:cubicBezTo>
                  <a:pt x="501" y="51473"/>
                  <a:pt x="1"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6" y="100975"/>
                  <a:pt x="26586" y="103911"/>
                  <a:pt x="31857" y="107447"/>
                </a:cubicBezTo>
                <a:cubicBezTo>
                  <a:pt x="36660" y="110682"/>
                  <a:pt x="41597" y="114118"/>
                  <a:pt x="47334" y="115452"/>
                </a:cubicBezTo>
                <a:cubicBezTo>
                  <a:pt x="48893" y="115808"/>
                  <a:pt x="50437" y="115974"/>
                  <a:pt x="51963"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5" y="90434"/>
                </a:cubicBezTo>
                <a:cubicBezTo>
                  <a:pt x="103441" y="86498"/>
                  <a:pt x="104242" y="80828"/>
                  <a:pt x="104342" y="75123"/>
                </a:cubicBezTo>
                <a:cubicBezTo>
                  <a:pt x="104442" y="67718"/>
                  <a:pt x="104408" y="60313"/>
                  <a:pt x="104442" y="52908"/>
                </a:cubicBezTo>
                <a:cubicBezTo>
                  <a:pt x="104475" y="46303"/>
                  <a:pt x="105242" y="39198"/>
                  <a:pt x="103908" y="32693"/>
                </a:cubicBezTo>
                <a:cubicBezTo>
                  <a:pt x="102741" y="27022"/>
                  <a:pt x="98938" y="23153"/>
                  <a:pt x="94101" y="20284"/>
                </a:cubicBezTo>
                <a:cubicBezTo>
                  <a:pt x="88030" y="16682"/>
                  <a:pt x="81525" y="13746"/>
                  <a:pt x="75221" y="10511"/>
                </a:cubicBezTo>
                <a:lnTo>
                  <a:pt x="65047" y="5307"/>
                </a:lnTo>
                <a:cubicBezTo>
                  <a:pt x="62112" y="3806"/>
                  <a:pt x="59176" y="2105"/>
                  <a:pt x="56041" y="937"/>
                </a:cubicBezTo>
                <a:cubicBezTo>
                  <a:pt x="54427" y="347"/>
                  <a:pt x="52778" y="0"/>
                  <a:pt x="5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0;p29">
            <a:extLst>
              <a:ext uri="{FF2B5EF4-FFF2-40B4-BE49-F238E27FC236}">
                <a16:creationId xmlns:a16="http://schemas.microsoft.com/office/drawing/2014/main" id="{F6AD47E6-8EE1-C9CA-D95B-21D0596E8638}"/>
              </a:ext>
            </a:extLst>
          </p:cNvPr>
          <p:cNvSpPr/>
          <p:nvPr/>
        </p:nvSpPr>
        <p:spPr>
          <a:xfrm>
            <a:off x="4955766" y="7607362"/>
            <a:ext cx="2236714" cy="2351671"/>
          </a:xfrm>
          <a:custGeom>
            <a:avLst/>
            <a:gdLst/>
            <a:ahLst/>
            <a:cxnLst/>
            <a:rect l="l" t="t" r="r" b="b"/>
            <a:pathLst>
              <a:path w="126491" h="140308" extrusionOk="0">
                <a:moveTo>
                  <a:pt x="62645" y="2150"/>
                </a:moveTo>
                <a:lnTo>
                  <a:pt x="62645" y="2150"/>
                </a:ln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8" y="5352"/>
                </a:cubicBezTo>
                <a:cubicBezTo>
                  <a:pt x="66014" y="5285"/>
                  <a:pt x="66014" y="5219"/>
                  <a:pt x="65981" y="5185"/>
                </a:cubicBezTo>
                <a:cubicBezTo>
                  <a:pt x="66014" y="4952"/>
                  <a:pt x="66048" y="4718"/>
                  <a:pt x="66114" y="4485"/>
                </a:cubicBezTo>
                <a:cubicBezTo>
                  <a:pt x="66114" y="4451"/>
                  <a:pt x="66114" y="4451"/>
                  <a:pt x="66148" y="4418"/>
                </a:cubicBezTo>
                <a:close/>
                <a:moveTo>
                  <a:pt x="71051" y="3684"/>
                </a:moveTo>
                <a:cubicBezTo>
                  <a:pt x="71085" y="4085"/>
                  <a:pt x="71085" y="4451"/>
                  <a:pt x="71118" y="4852"/>
                </a:cubicBezTo>
                <a:cubicBezTo>
                  <a:pt x="71018" y="5019"/>
                  <a:pt x="70918" y="5185"/>
                  <a:pt x="70818" y="5352"/>
                </a:cubicBezTo>
                <a:cubicBezTo>
                  <a:pt x="70751" y="5185"/>
                  <a:pt x="70684" y="5019"/>
                  <a:pt x="70618" y="4852"/>
                </a:cubicBezTo>
                <a:lnTo>
                  <a:pt x="71051" y="3684"/>
                </a:lnTo>
                <a:close/>
                <a:moveTo>
                  <a:pt x="63379" y="2850"/>
                </a:moveTo>
                <a:cubicBezTo>
                  <a:pt x="63713" y="3918"/>
                  <a:pt x="64046" y="4985"/>
                  <a:pt x="64380" y="6053"/>
                </a:cubicBezTo>
                <a:lnTo>
                  <a:pt x="64180"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1" y="4618"/>
                  <a:pt x="56407" y="5085"/>
                  <a:pt x="56574" y="5552"/>
                </a:cubicBezTo>
                <a:cubicBezTo>
                  <a:pt x="56608" y="5652"/>
                  <a:pt x="56641" y="5786"/>
                  <a:pt x="56674" y="5886"/>
                </a:cubicBezTo>
                <a:cubicBezTo>
                  <a:pt x="56474" y="6353"/>
                  <a:pt x="56241"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3" y="7087"/>
                  <a:pt x="58742" y="6720"/>
                  <a:pt x="58542" y="6353"/>
                </a:cubicBezTo>
                <a:cubicBezTo>
                  <a:pt x="58642" y="6053"/>
                  <a:pt x="58742" y="5719"/>
                  <a:pt x="58809" y="5419"/>
                </a:cubicBezTo>
                <a:close/>
                <a:moveTo>
                  <a:pt x="61511" y="4518"/>
                </a:moveTo>
                <a:cubicBezTo>
                  <a:pt x="61611" y="4952"/>
                  <a:pt x="61745" y="5419"/>
                  <a:pt x="61845" y="5852"/>
                </a:cubicBezTo>
                <a:cubicBezTo>
                  <a:pt x="61745" y="6420"/>
                  <a:pt x="61611" y="6953"/>
                  <a:pt x="61511" y="7487"/>
                </a:cubicBezTo>
                <a:cubicBezTo>
                  <a:pt x="61344" y="7220"/>
                  <a:pt x="61211" y="6920"/>
                  <a:pt x="61077" y="6653"/>
                </a:cubicBezTo>
                <a:cubicBezTo>
                  <a:pt x="61177" y="6019"/>
                  <a:pt x="61278" y="5385"/>
                  <a:pt x="61378" y="4752"/>
                </a:cubicBezTo>
                <a:cubicBezTo>
                  <a:pt x="61411" y="4685"/>
                  <a:pt x="61478" y="4585"/>
                  <a:pt x="61511" y="4518"/>
                </a:cubicBezTo>
                <a:close/>
                <a:moveTo>
                  <a:pt x="53472" y="4885"/>
                </a:moveTo>
                <a:cubicBezTo>
                  <a:pt x="53339" y="5819"/>
                  <a:pt x="53172" y="6753"/>
                  <a:pt x="53038" y="7687"/>
                </a:cubicBezTo>
                <a:cubicBezTo>
                  <a:pt x="52872" y="7454"/>
                  <a:pt x="52671" y="7220"/>
                  <a:pt x="52505" y="6987"/>
                </a:cubicBezTo>
                <a:cubicBezTo>
                  <a:pt x="52838" y="6286"/>
                  <a:pt x="53138" y="5586"/>
                  <a:pt x="53472" y="4885"/>
                </a:cubicBezTo>
                <a:close/>
                <a:moveTo>
                  <a:pt x="63279" y="6620"/>
                </a:moveTo>
                <a:lnTo>
                  <a:pt x="63279" y="6620"/>
                </a:lnTo>
                <a:cubicBezTo>
                  <a:pt x="63412" y="6920"/>
                  <a:pt x="63546" y="7220"/>
                  <a:pt x="63713" y="7520"/>
                </a:cubicBezTo>
                <a:cubicBezTo>
                  <a:pt x="63646" y="7620"/>
                  <a:pt x="63613" y="7720"/>
                  <a:pt x="63546" y="7821"/>
                </a:cubicBezTo>
                <a:cubicBezTo>
                  <a:pt x="63446" y="7420"/>
                  <a:pt x="63379" y="7020"/>
                  <a:pt x="63279" y="6620"/>
                </a:cubicBezTo>
                <a:close/>
                <a:moveTo>
                  <a:pt x="52471" y="8421"/>
                </a:moveTo>
                <a:cubicBezTo>
                  <a:pt x="52480" y="8432"/>
                  <a:pt x="52489" y="8443"/>
                  <a:pt x="52498" y="8454"/>
                </a:cubicBezTo>
                <a:lnTo>
                  <a:pt x="52498" y="8454"/>
                </a:lnTo>
                <a:cubicBezTo>
                  <a:pt x="52471" y="8449"/>
                  <a:pt x="52471" y="8421"/>
                  <a:pt x="52471" y="8421"/>
                </a:cubicBezTo>
                <a:close/>
                <a:moveTo>
                  <a:pt x="58309" y="7787"/>
                </a:moveTo>
                <a:cubicBezTo>
                  <a:pt x="58442" y="7987"/>
                  <a:pt x="58576"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5" y="7387"/>
                  <a:pt x="57141" y="7587"/>
                  <a:pt x="57208" y="7787"/>
                </a:cubicBezTo>
                <a:lnTo>
                  <a:pt x="56908" y="8755"/>
                </a:lnTo>
                <a:cubicBezTo>
                  <a:pt x="56808" y="8554"/>
                  <a:pt x="56708" y="8388"/>
                  <a:pt x="56574" y="8187"/>
                </a:cubicBezTo>
                <a:cubicBezTo>
                  <a:pt x="56741" y="7887"/>
                  <a:pt x="56874" y="7554"/>
                  <a:pt x="57041" y="7220"/>
                </a:cubicBezTo>
                <a:close/>
                <a:moveTo>
                  <a:pt x="49236" y="8588"/>
                </a:moveTo>
                <a:cubicBezTo>
                  <a:pt x="49302" y="8654"/>
                  <a:pt x="49336" y="8721"/>
                  <a:pt x="49402" y="8788"/>
                </a:cubicBezTo>
                <a:lnTo>
                  <a:pt x="49369" y="8888"/>
                </a:lnTo>
                <a:cubicBezTo>
                  <a:pt x="49336" y="8788"/>
                  <a:pt x="49269" y="8688"/>
                  <a:pt x="49236" y="8588"/>
                </a:cubicBezTo>
                <a:close/>
                <a:moveTo>
                  <a:pt x="50537" y="6420"/>
                </a:moveTo>
                <a:cubicBezTo>
                  <a:pt x="50770" y="6853"/>
                  <a:pt x="50970" y="7287"/>
                  <a:pt x="51170" y="7754"/>
                </a:cubicBezTo>
                <a:cubicBezTo>
                  <a:pt x="51004" y="8154"/>
                  <a:pt x="50803" y="8554"/>
                  <a:pt x="50637" y="8955"/>
                </a:cubicBezTo>
                <a:cubicBezTo>
                  <a:pt x="50503" y="8821"/>
                  <a:pt x="50403" y="8688"/>
                  <a:pt x="50303" y="8554"/>
                </a:cubicBezTo>
                <a:cubicBezTo>
                  <a:pt x="50370" y="7821"/>
                  <a:pt x="50470" y="7120"/>
                  <a:pt x="50537" y="6420"/>
                </a:cubicBezTo>
                <a:close/>
                <a:moveTo>
                  <a:pt x="52512" y="8472"/>
                </a:moveTo>
                <a:lnTo>
                  <a:pt x="52512" y="8472"/>
                </a:ln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6" y="5819"/>
                  <a:pt x="68283"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1" y="8087"/>
                </a:moveTo>
                <a:cubicBezTo>
                  <a:pt x="60944" y="8354"/>
                  <a:pt x="61077" y="8588"/>
                  <a:pt x="61211" y="8855"/>
                </a:cubicBezTo>
                <a:cubicBezTo>
                  <a:pt x="61144" y="9121"/>
                  <a:pt x="61111" y="9355"/>
                  <a:pt x="61044" y="9622"/>
                </a:cubicBezTo>
                <a:cubicBezTo>
                  <a:pt x="60944" y="9288"/>
                  <a:pt x="60844" y="8921"/>
                  <a:pt x="60710" y="8588"/>
                </a:cubicBezTo>
                <a:lnTo>
                  <a:pt x="60811" y="8087"/>
                </a:lnTo>
                <a:close/>
                <a:moveTo>
                  <a:pt x="62345" y="7787"/>
                </a:moveTo>
                <a:cubicBezTo>
                  <a:pt x="62478" y="8354"/>
                  <a:pt x="62612" y="8888"/>
                  <a:pt x="62779" y="9455"/>
                </a:cubicBezTo>
                <a:cubicBezTo>
                  <a:pt x="62712" y="9555"/>
                  <a:pt x="62679" y="9655"/>
                  <a:pt x="62645" y="9722"/>
                </a:cubicBezTo>
                <a:cubicBezTo>
                  <a:pt x="62478" y="9388"/>
                  <a:pt x="62312" y="9055"/>
                  <a:pt x="62145" y="8721"/>
                </a:cubicBezTo>
                <a:cubicBezTo>
                  <a:pt x="62212" y="8421"/>
                  <a:pt x="62278" y="8087"/>
                  <a:pt x="62345" y="7787"/>
                </a:cubicBezTo>
                <a:close/>
                <a:moveTo>
                  <a:pt x="50170" y="9755"/>
                </a:moveTo>
                <a:cubicBezTo>
                  <a:pt x="50170" y="9789"/>
                  <a:pt x="50203" y="9822"/>
                  <a:pt x="50203" y="9822"/>
                </a:cubicBezTo>
                <a:cubicBezTo>
                  <a:pt x="50170" y="9889"/>
                  <a:pt x="50170" y="9955"/>
                  <a:pt x="50136" y="10022"/>
                </a:cubicBezTo>
                <a:cubicBezTo>
                  <a:pt x="50136" y="9922"/>
                  <a:pt x="50136" y="9855"/>
                  <a:pt x="50170"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3"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1" y="9188"/>
                </a:moveTo>
                <a:cubicBezTo>
                  <a:pt x="56274" y="9422"/>
                  <a:pt x="56441" y="9655"/>
                  <a:pt x="56574" y="9889"/>
                </a:cubicBezTo>
                <a:cubicBezTo>
                  <a:pt x="56541" y="9989"/>
                  <a:pt x="56507" y="10089"/>
                  <a:pt x="56474" y="10222"/>
                </a:cubicBezTo>
                <a:lnTo>
                  <a:pt x="56107" y="9255"/>
                </a:lnTo>
                <a:cubicBezTo>
                  <a:pt x="56107" y="9255"/>
                  <a:pt x="56141" y="9222"/>
                  <a:pt x="56141" y="9188"/>
                </a:cubicBezTo>
                <a:close/>
                <a:moveTo>
                  <a:pt x="57642" y="9388"/>
                </a:moveTo>
                <a:cubicBezTo>
                  <a:pt x="57708" y="9655"/>
                  <a:pt x="57775" y="9922"/>
                  <a:pt x="57842" y="10189"/>
                </a:cubicBezTo>
                <a:cubicBezTo>
                  <a:pt x="57842" y="10189"/>
                  <a:pt x="57808" y="10222"/>
                  <a:pt x="57808" y="10256"/>
                </a:cubicBezTo>
                <a:cubicBezTo>
                  <a:pt x="57708" y="10089"/>
                  <a:pt x="57608" y="9922"/>
                  <a:pt x="57542" y="9755"/>
                </a:cubicBezTo>
                <a:cubicBezTo>
                  <a:pt x="57575" y="9655"/>
                  <a:pt x="57608" y="9522"/>
                  <a:pt x="57642" y="9388"/>
                </a:cubicBezTo>
                <a:close/>
                <a:moveTo>
                  <a:pt x="64180" y="8554"/>
                </a:moveTo>
                <a:lnTo>
                  <a:pt x="64380" y="8988"/>
                </a:lnTo>
                <a:cubicBezTo>
                  <a:pt x="64280" y="9455"/>
                  <a:pt x="64180" y="9955"/>
                  <a:pt x="64113" y="10422"/>
                </a:cubicBezTo>
                <a:cubicBezTo>
                  <a:pt x="64013" y="10022"/>
                  <a:pt x="63946" y="9622"/>
                  <a:pt x="63846" y="9255"/>
                </a:cubicBezTo>
                <a:lnTo>
                  <a:pt x="64180" y="8554"/>
                </a:lnTo>
                <a:close/>
                <a:moveTo>
                  <a:pt x="77422" y="6887"/>
                </a:moveTo>
                <a:lnTo>
                  <a:pt x="78323" y="10589"/>
                </a:lnTo>
                <a:cubicBezTo>
                  <a:pt x="77956" y="9455"/>
                  <a:pt x="77556" y="8321"/>
                  <a:pt x="77189" y="7187"/>
                </a:cubicBezTo>
                <a:cubicBezTo>
                  <a:pt x="77256"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3"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8" y="9588"/>
                  <a:pt x="52171" y="10422"/>
                  <a:pt x="52438" y="11256"/>
                </a:cubicBezTo>
                <a:cubicBezTo>
                  <a:pt x="52038" y="10756"/>
                  <a:pt x="51637" y="10222"/>
                  <a:pt x="51237" y="9722"/>
                </a:cubicBezTo>
                <a:cubicBezTo>
                  <a:pt x="51370" y="9388"/>
                  <a:pt x="51537" y="9088"/>
                  <a:pt x="51671" y="8755"/>
                </a:cubicBezTo>
                <a:close/>
                <a:moveTo>
                  <a:pt x="66381" y="7887"/>
                </a:moveTo>
                <a:cubicBezTo>
                  <a:pt x="66581" y="8288"/>
                  <a:pt x="66748" y="8688"/>
                  <a:pt x="66948" y="9088"/>
                </a:cubicBezTo>
                <a:cubicBezTo>
                  <a:pt x="67015" y="9155"/>
                  <a:pt x="67048" y="9222"/>
                  <a:pt x="67115" y="9255"/>
                </a:cubicBezTo>
                <a:cubicBezTo>
                  <a:pt x="67148" y="9822"/>
                  <a:pt x="67215" y="10389"/>
                  <a:pt x="67248" y="10956"/>
                </a:cubicBezTo>
                <a:cubicBezTo>
                  <a:pt x="67148" y="11123"/>
                  <a:pt x="67082" y="11256"/>
                  <a:pt x="66982" y="11423"/>
                </a:cubicBezTo>
                <a:cubicBezTo>
                  <a:pt x="66715" y="10556"/>
                  <a:pt x="66415" y="9689"/>
                  <a:pt x="66148" y="8821"/>
                </a:cubicBezTo>
                <a:cubicBezTo>
                  <a:pt x="66248" y="8488"/>
                  <a:pt x="66314" y="8187"/>
                  <a:pt x="66381" y="7887"/>
                </a:cubicBezTo>
                <a:close/>
                <a:moveTo>
                  <a:pt x="73219" y="7821"/>
                </a:moveTo>
                <a:cubicBezTo>
                  <a:pt x="73420" y="8654"/>
                  <a:pt x="73586" y="9488"/>
                  <a:pt x="73786" y="10356"/>
                </a:cubicBezTo>
                <a:cubicBezTo>
                  <a:pt x="73620" y="10723"/>
                  <a:pt x="73453" y="11056"/>
                  <a:pt x="73286" y="11423"/>
                </a:cubicBezTo>
                <a:cubicBezTo>
                  <a:pt x="73086" y="10956"/>
                  <a:pt x="72886" y="10456"/>
                  <a:pt x="72686" y="9989"/>
                </a:cubicBezTo>
                <a:lnTo>
                  <a:pt x="73219" y="7821"/>
                </a:lnTo>
                <a:close/>
                <a:moveTo>
                  <a:pt x="80591" y="9488"/>
                </a:moveTo>
                <a:lnTo>
                  <a:pt x="80825" y="10589"/>
                </a:lnTo>
                <a:cubicBezTo>
                  <a:pt x="80691" y="10889"/>
                  <a:pt x="80558" y="11190"/>
                  <a:pt x="80391" y="11490"/>
                </a:cubicBezTo>
                <a:cubicBezTo>
                  <a:pt x="80391" y="11423"/>
                  <a:pt x="80358" y="11356"/>
                  <a:pt x="80325" y="11290"/>
                </a:cubicBezTo>
                <a:cubicBezTo>
                  <a:pt x="80425" y="10689"/>
                  <a:pt x="80491" y="10089"/>
                  <a:pt x="80591" y="9488"/>
                </a:cubicBezTo>
                <a:close/>
                <a:moveTo>
                  <a:pt x="53572" y="9889"/>
                </a:moveTo>
                <a:cubicBezTo>
                  <a:pt x="53806"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5" y="10089"/>
                </a:moveTo>
                <a:cubicBezTo>
                  <a:pt x="61945" y="10322"/>
                  <a:pt x="62045" y="10522"/>
                  <a:pt x="62178" y="10756"/>
                </a:cubicBezTo>
                <a:cubicBezTo>
                  <a:pt x="62011" y="11056"/>
                  <a:pt x="61845" y="11390"/>
                  <a:pt x="61711" y="11723"/>
                </a:cubicBezTo>
                <a:cubicBezTo>
                  <a:pt x="61678" y="11590"/>
                  <a:pt x="61611" y="11456"/>
                  <a:pt x="61578" y="11323"/>
                </a:cubicBezTo>
                <a:cubicBezTo>
                  <a:pt x="61678" y="10923"/>
                  <a:pt x="61745" y="10522"/>
                  <a:pt x="61845"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5" y="10923"/>
                </a:moveTo>
                <a:cubicBezTo>
                  <a:pt x="57241" y="10989"/>
                  <a:pt x="57308" y="11090"/>
                  <a:pt x="57375" y="11190"/>
                </a:cubicBezTo>
                <a:cubicBezTo>
                  <a:pt x="57275" y="11390"/>
                  <a:pt x="57175" y="11590"/>
                  <a:pt x="57075" y="11790"/>
                </a:cubicBezTo>
                <a:cubicBezTo>
                  <a:pt x="57041" y="11723"/>
                  <a:pt x="57008" y="11657"/>
                  <a:pt x="56974" y="11557"/>
                </a:cubicBezTo>
                <a:cubicBezTo>
                  <a:pt x="57041" y="11356"/>
                  <a:pt x="57108" y="11123"/>
                  <a:pt x="57175" y="10923"/>
                </a:cubicBezTo>
                <a:close/>
                <a:moveTo>
                  <a:pt x="48902" y="9922"/>
                </a:moveTo>
                <a:cubicBezTo>
                  <a:pt x="49002" y="10122"/>
                  <a:pt x="49102" y="10356"/>
                  <a:pt x="49202" y="10556"/>
                </a:cubicBezTo>
                <a:cubicBezTo>
                  <a:pt x="49136" y="11090"/>
                  <a:pt x="49069" y="11623"/>
                  <a:pt x="49002" y="12157"/>
                </a:cubicBezTo>
                <a:cubicBezTo>
                  <a:pt x="48835" y="11957"/>
                  <a:pt x="48669" y="11757"/>
                  <a:pt x="48502" y="11557"/>
                </a:cubicBezTo>
                <a:cubicBezTo>
                  <a:pt x="48635" y="11023"/>
                  <a:pt x="48769" y="10489"/>
                  <a:pt x="48902" y="9922"/>
                </a:cubicBezTo>
                <a:close/>
                <a:moveTo>
                  <a:pt x="46667" y="11523"/>
                </a:moveTo>
                <a:lnTo>
                  <a:pt x="46667" y="11523"/>
                </a:lnTo>
                <a:cubicBezTo>
                  <a:pt x="46734" y="11657"/>
                  <a:pt x="46801"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30" y="12090"/>
                  <a:pt x="87496" y="11923"/>
                  <a:pt x="87430" y="11757"/>
                </a:cubicBezTo>
                <a:lnTo>
                  <a:pt x="87830" y="10823"/>
                </a:lnTo>
                <a:close/>
                <a:moveTo>
                  <a:pt x="72419" y="11590"/>
                </a:moveTo>
                <a:lnTo>
                  <a:pt x="72419" y="11590"/>
                </a:lnTo>
                <a:cubicBezTo>
                  <a:pt x="72519" y="11857"/>
                  <a:pt x="72619" y="12124"/>
                  <a:pt x="72719" y="12357"/>
                </a:cubicBezTo>
                <a:lnTo>
                  <a:pt x="72486"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cubicBezTo>
                  <a:pt x="48568" y="12991"/>
                  <a:pt x="48635" y="13058"/>
                  <a:pt x="48702" y="13124"/>
                </a:cubicBezTo>
                <a:cubicBezTo>
                  <a:pt x="48669" y="13124"/>
                  <a:pt x="48669" y="13158"/>
                  <a:pt x="48669" y="13191"/>
                </a:cubicBezTo>
                <a:cubicBezTo>
                  <a:pt x="48602" y="13091"/>
                  <a:pt x="48535" y="12991"/>
                  <a:pt x="48502" y="12891"/>
                </a:cubicBezTo>
                <a:close/>
                <a:moveTo>
                  <a:pt x="38862" y="11790"/>
                </a:moveTo>
                <a:lnTo>
                  <a:pt x="38862" y="11790"/>
                </a:lnTo>
                <a:cubicBezTo>
                  <a:pt x="38728" y="12290"/>
                  <a:pt x="38628" y="12791"/>
                  <a:pt x="38495" y="13291"/>
                </a:cubicBezTo>
                <a:cubicBezTo>
                  <a:pt x="38428" y="13224"/>
                  <a:pt x="38361" y="13124"/>
                  <a:pt x="38294" y="13058"/>
                </a:cubicBezTo>
                <a:cubicBezTo>
                  <a:pt x="38495" y="12624"/>
                  <a:pt x="38661" y="12224"/>
                  <a:pt x="38862" y="11790"/>
                </a:cubicBezTo>
                <a:close/>
                <a:moveTo>
                  <a:pt x="40463" y="10623"/>
                </a:moveTo>
                <a:cubicBezTo>
                  <a:pt x="40930" y="11456"/>
                  <a:pt x="41397" y="12257"/>
                  <a:pt x="41864" y="13058"/>
                </a:cubicBezTo>
                <a:cubicBezTo>
                  <a:pt x="41830" y="13158"/>
                  <a:pt x="41764" y="13258"/>
                  <a:pt x="41730" y="13358"/>
                </a:cubicBezTo>
                <a:lnTo>
                  <a:pt x="40796" y="12157"/>
                </a:lnTo>
                <a:lnTo>
                  <a:pt x="40463" y="10623"/>
                </a:lnTo>
                <a:close/>
                <a:moveTo>
                  <a:pt x="89498" y="12824"/>
                </a:moveTo>
                <a:lnTo>
                  <a:pt x="89665" y="13358"/>
                </a:lnTo>
                <a:cubicBezTo>
                  <a:pt x="89665" y="13391"/>
                  <a:pt x="89631" y="13425"/>
                  <a:pt x="89631" y="13458"/>
                </a:cubicBezTo>
                <a:lnTo>
                  <a:pt x="89498" y="12824"/>
                </a:lnTo>
                <a:close/>
                <a:moveTo>
                  <a:pt x="82860" y="11690"/>
                </a:moveTo>
                <a:cubicBezTo>
                  <a:pt x="82993" y="12357"/>
                  <a:pt x="83160" y="12991"/>
                  <a:pt x="83327" y="13625"/>
                </a:cubicBezTo>
                <a:cubicBezTo>
                  <a:pt x="83160" y="13124"/>
                  <a:pt x="82993" y="12657"/>
                  <a:pt x="82826" y="12157"/>
                </a:cubicBezTo>
                <a:cubicBezTo>
                  <a:pt x="82826" y="11990"/>
                  <a:pt x="82826" y="11857"/>
                  <a:pt x="82860" y="11690"/>
                </a:cubicBezTo>
                <a:close/>
                <a:moveTo>
                  <a:pt x="43798" y="11023"/>
                </a:moveTo>
                <a:cubicBezTo>
                  <a:pt x="44032" y="11523"/>
                  <a:pt x="44232" y="12024"/>
                  <a:pt x="44466" y="12524"/>
                </a:cubicBezTo>
                <a:cubicBezTo>
                  <a:pt x="44399" y="12924"/>
                  <a:pt x="44299" y="13324"/>
                  <a:pt x="44232" y="13725"/>
                </a:cubicBezTo>
                <a:cubicBezTo>
                  <a:pt x="43865" y="13291"/>
                  <a:pt x="43532" y="12824"/>
                  <a:pt x="43165" y="12390"/>
                </a:cubicBezTo>
                <a:cubicBezTo>
                  <a:pt x="43365" y="11923"/>
                  <a:pt x="43598" y="11490"/>
                  <a:pt x="43798" y="11023"/>
                </a:cubicBezTo>
                <a:close/>
                <a:moveTo>
                  <a:pt x="45400" y="12224"/>
                </a:moveTo>
                <a:cubicBezTo>
                  <a:pt x="45600" y="12457"/>
                  <a:pt x="45766" y="12691"/>
                  <a:pt x="45967" y="12924"/>
                </a:cubicBezTo>
                <a:cubicBezTo>
                  <a:pt x="46000" y="13291"/>
                  <a:pt x="46033" y="13658"/>
                  <a:pt x="46067" y="14025"/>
                </a:cubicBezTo>
                <a:cubicBezTo>
                  <a:pt x="45833" y="13491"/>
                  <a:pt x="45600" y="12958"/>
                  <a:pt x="45366" y="12424"/>
                </a:cubicBezTo>
                <a:cubicBezTo>
                  <a:pt x="45400" y="12357"/>
                  <a:pt x="45400" y="12290"/>
                  <a:pt x="45400" y="12224"/>
                </a:cubicBezTo>
                <a:close/>
                <a:moveTo>
                  <a:pt x="85895" y="11923"/>
                </a:moveTo>
                <a:cubicBezTo>
                  <a:pt x="85895" y="12324"/>
                  <a:pt x="85895" y="12691"/>
                  <a:pt x="85895" y="13058"/>
                </a:cubicBezTo>
                <a:cubicBezTo>
                  <a:pt x="85728" y="13425"/>
                  <a:pt x="85562" y="13791"/>
                  <a:pt x="85395" y="14158"/>
                </a:cubicBezTo>
                <a:lnTo>
                  <a:pt x="85228" y="13658"/>
                </a:lnTo>
                <a:cubicBezTo>
                  <a:pt x="85462" y="13091"/>
                  <a:pt x="85695" y="12524"/>
                  <a:pt x="85895" y="11923"/>
                </a:cubicBezTo>
                <a:close/>
                <a:moveTo>
                  <a:pt x="54973" y="11790"/>
                </a:moveTo>
                <a:cubicBezTo>
                  <a:pt x="55207" y="12124"/>
                  <a:pt x="55440" y="12457"/>
                  <a:pt x="55707" y="12791"/>
                </a:cubicBezTo>
                <a:cubicBezTo>
                  <a:pt x="55540" y="13291"/>
                  <a:pt x="55407" y="13791"/>
                  <a:pt x="55273" y="14258"/>
                </a:cubicBezTo>
                <a:cubicBezTo>
                  <a:pt x="55106" y="13925"/>
                  <a:pt x="54940" y="13591"/>
                  <a:pt x="54773" y="13224"/>
                </a:cubicBezTo>
                <a:cubicBezTo>
                  <a:pt x="54840" y="12757"/>
                  <a:pt x="54906" y="12290"/>
                  <a:pt x="54973" y="11790"/>
                </a:cubicBezTo>
                <a:close/>
                <a:moveTo>
                  <a:pt x="80291" y="13758"/>
                </a:moveTo>
                <a:cubicBezTo>
                  <a:pt x="80291" y="13791"/>
                  <a:pt x="80325" y="13825"/>
                  <a:pt x="80325"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2" y="14325"/>
                </a:lnTo>
                <a:cubicBezTo>
                  <a:pt x="52905" y="14025"/>
                  <a:pt x="52972" y="13725"/>
                  <a:pt x="53005" y="13425"/>
                </a:cubicBezTo>
                <a:close/>
                <a:moveTo>
                  <a:pt x="50036" y="12324"/>
                </a:moveTo>
                <a:cubicBezTo>
                  <a:pt x="50336" y="12991"/>
                  <a:pt x="50670" y="13691"/>
                  <a:pt x="50970" y="14359"/>
                </a:cubicBezTo>
                <a:cubicBezTo>
                  <a:pt x="50570" y="13925"/>
                  <a:pt x="50170"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1" y="13358"/>
                  <a:pt x="51004"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7" y="12057"/>
                  <a:pt x="74053" y="11957"/>
                  <a:pt x="74087" y="11890"/>
                </a:cubicBezTo>
                <a:close/>
                <a:moveTo>
                  <a:pt x="81492" y="13458"/>
                </a:moveTo>
                <a:lnTo>
                  <a:pt x="81759" y="14625"/>
                </a:lnTo>
                <a:cubicBezTo>
                  <a:pt x="81759" y="14826"/>
                  <a:pt x="81759" y="14992"/>
                  <a:pt x="81726" y="15192"/>
                </a:cubicBezTo>
                <a:cubicBezTo>
                  <a:pt x="81592" y="14759"/>
                  <a:pt x="81425" y="14325"/>
                  <a:pt x="81259" y="13892"/>
                </a:cubicBezTo>
                <a:cubicBezTo>
                  <a:pt x="81359" y="13758"/>
                  <a:pt x="81425" y="13591"/>
                  <a:pt x="81492" y="13458"/>
                </a:cubicBezTo>
                <a:close/>
                <a:moveTo>
                  <a:pt x="77823" y="11923"/>
                </a:moveTo>
                <a:cubicBezTo>
                  <a:pt x="78156" y="12891"/>
                  <a:pt x="78490" y="13892"/>
                  <a:pt x="78790" y="14859"/>
                </a:cubicBezTo>
                <a:cubicBezTo>
                  <a:pt x="78757" y="14992"/>
                  <a:pt x="78690" y="15092"/>
                  <a:pt x="78623" y="15226"/>
                </a:cubicBezTo>
                <a:lnTo>
                  <a:pt x="77823" y="11923"/>
                </a:lnTo>
                <a:close/>
                <a:moveTo>
                  <a:pt x="92133" y="11623"/>
                </a:moveTo>
                <a:cubicBezTo>
                  <a:pt x="91866" y="12857"/>
                  <a:pt x="91566" y="14092"/>
                  <a:pt x="91266" y="15326"/>
                </a:cubicBezTo>
                <a:cubicBezTo>
                  <a:pt x="91132" y="14959"/>
                  <a:pt x="90999" y="14559"/>
                  <a:pt x="90865" y="14158"/>
                </a:cubicBezTo>
                <a:lnTo>
                  <a:pt x="92133" y="11623"/>
                </a:lnTo>
                <a:close/>
                <a:moveTo>
                  <a:pt x="45099" y="13925"/>
                </a:moveTo>
                <a:cubicBezTo>
                  <a:pt x="45299" y="14392"/>
                  <a:pt x="45500" y="14826"/>
                  <a:pt x="45700" y="15293"/>
                </a:cubicBezTo>
                <a:cubicBezTo>
                  <a:pt x="45666" y="15359"/>
                  <a:pt x="45666" y="15393"/>
                  <a:pt x="45633" y="15459"/>
                </a:cubicBezTo>
                <a:cubicBezTo>
                  <a:pt x="45400" y="15192"/>
                  <a:pt x="45166" y="14892"/>
                  <a:pt x="44966" y="14625"/>
                </a:cubicBezTo>
                <a:cubicBezTo>
                  <a:pt x="44999" y="14392"/>
                  <a:pt x="45033" y="14158"/>
                  <a:pt x="45099" y="13925"/>
                </a:cubicBezTo>
                <a:close/>
                <a:moveTo>
                  <a:pt x="88497" y="12157"/>
                </a:moveTo>
                <a:cubicBezTo>
                  <a:pt x="88664" y="13058"/>
                  <a:pt x="88831"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8" y="14892"/>
                </a:moveTo>
                <a:cubicBezTo>
                  <a:pt x="84794" y="15026"/>
                  <a:pt x="84828" y="15159"/>
                  <a:pt x="84894" y="15293"/>
                </a:cubicBezTo>
                <a:lnTo>
                  <a:pt x="84728" y="15693"/>
                </a:lnTo>
                <a:cubicBezTo>
                  <a:pt x="84694" y="15526"/>
                  <a:pt x="84628" y="15359"/>
                  <a:pt x="84594" y="15226"/>
                </a:cubicBezTo>
                <a:cubicBezTo>
                  <a:pt x="84661" y="15092"/>
                  <a:pt x="84694" y="14992"/>
                  <a:pt x="84728"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lnTo>
                  <a:pt x="77656" y="14926"/>
                </a:lnTo>
                <a:cubicBezTo>
                  <a:pt x="77723" y="15259"/>
                  <a:pt x="77823" y="15593"/>
                  <a:pt x="77889" y="15926"/>
                </a:cubicBezTo>
                <a:cubicBezTo>
                  <a:pt x="77823" y="15760"/>
                  <a:pt x="77789" y="15626"/>
                  <a:pt x="77723" y="15493"/>
                </a:cubicBezTo>
                <a:cubicBezTo>
                  <a:pt x="77689" y="15293"/>
                  <a:pt x="77656" y="15092"/>
                  <a:pt x="77656" y="14926"/>
                </a:cubicBezTo>
                <a:close/>
                <a:moveTo>
                  <a:pt x="47601" y="15059"/>
                </a:moveTo>
                <a:cubicBezTo>
                  <a:pt x="47634" y="15092"/>
                  <a:pt x="47668" y="15159"/>
                  <a:pt x="47735" y="15192"/>
                </a:cubicBezTo>
                <a:cubicBezTo>
                  <a:pt x="47601" y="15459"/>
                  <a:pt x="47501" y="15693"/>
                  <a:pt x="47368" y="15960"/>
                </a:cubicBezTo>
                <a:lnTo>
                  <a:pt x="47601" y="15059"/>
                </a:lnTo>
                <a:close/>
                <a:moveTo>
                  <a:pt x="32357" y="14492"/>
                </a:moveTo>
                <a:cubicBezTo>
                  <a:pt x="32357" y="14525"/>
                  <a:pt x="32390" y="14559"/>
                  <a:pt x="32424" y="14625"/>
                </a:cubicBezTo>
                <a:cubicBezTo>
                  <a:pt x="32357" y="15126"/>
                  <a:pt x="32290" y="15626"/>
                  <a:pt x="32223" y="16126"/>
                </a:cubicBezTo>
                <a:cubicBezTo>
                  <a:pt x="32090" y="15960"/>
                  <a:pt x="31957" y="15826"/>
                  <a:pt x="31857" y="15693"/>
                </a:cubicBezTo>
                <a:lnTo>
                  <a:pt x="32357" y="14492"/>
                </a:lnTo>
                <a:close/>
                <a:moveTo>
                  <a:pt x="82660" y="14459"/>
                </a:moveTo>
                <a:cubicBezTo>
                  <a:pt x="82860" y="14992"/>
                  <a:pt x="83026" y="15559"/>
                  <a:pt x="83227" y="16093"/>
                </a:cubicBezTo>
                <a:cubicBezTo>
                  <a:pt x="83193" y="16227"/>
                  <a:pt x="83160" y="16360"/>
                  <a:pt x="83127" y="16527"/>
                </a:cubicBezTo>
                <a:cubicBezTo>
                  <a:pt x="83127" y="16527"/>
                  <a:pt x="83127" y="16560"/>
                  <a:pt x="83127" y="16560"/>
                </a:cubicBezTo>
                <a:lnTo>
                  <a:pt x="82660" y="14559"/>
                </a:lnTo>
                <a:cubicBezTo>
                  <a:pt x="82660" y="14525"/>
                  <a:pt x="82660" y="14492"/>
                  <a:pt x="82660" y="14459"/>
                </a:cubicBezTo>
                <a:close/>
                <a:moveTo>
                  <a:pt x="87863" y="15960"/>
                </a:moveTo>
                <a:cubicBezTo>
                  <a:pt x="87963" y="16260"/>
                  <a:pt x="88063" y="16527"/>
                  <a:pt x="88130" y="16827"/>
                </a:cubicBezTo>
                <a:lnTo>
                  <a:pt x="88063" y="17027"/>
                </a:lnTo>
                <a:cubicBezTo>
                  <a:pt x="87997" y="16694"/>
                  <a:pt x="87930" y="16327"/>
                  <a:pt x="87863" y="15993"/>
                </a:cubicBezTo>
                <a:cubicBezTo>
                  <a:pt x="87863" y="15960"/>
                  <a:pt x="87863" y="15960"/>
                  <a:pt x="87863" y="15960"/>
                </a:cubicBezTo>
                <a:close/>
                <a:moveTo>
                  <a:pt x="37227" y="15426"/>
                </a:moveTo>
                <a:cubicBezTo>
                  <a:pt x="37394" y="15760"/>
                  <a:pt x="37561" y="16060"/>
                  <a:pt x="37727" y="16393"/>
                </a:cubicBezTo>
                <a:cubicBezTo>
                  <a:pt x="37661" y="16660"/>
                  <a:pt x="37594" y="16927"/>
                  <a:pt x="37527" y="17194"/>
                </a:cubicBezTo>
                <a:cubicBezTo>
                  <a:pt x="37327" y="16894"/>
                  <a:pt x="37094" y="16593"/>
                  <a:pt x="36860" y="16293"/>
                </a:cubicBezTo>
                <a:lnTo>
                  <a:pt x="37227" y="15426"/>
                </a:lnTo>
                <a:close/>
                <a:moveTo>
                  <a:pt x="86762" y="14926"/>
                </a:moveTo>
                <a:cubicBezTo>
                  <a:pt x="86829" y="15293"/>
                  <a:pt x="86896" y="15659"/>
                  <a:pt x="86963" y="15993"/>
                </a:cubicBezTo>
                <a:cubicBezTo>
                  <a:pt x="86896" y="16460"/>
                  <a:pt x="86796" y="16894"/>
                  <a:pt x="86729" y="17361"/>
                </a:cubicBezTo>
                <a:cubicBezTo>
                  <a:pt x="86729" y="16560"/>
                  <a:pt x="86762" y="15726"/>
                  <a:pt x="86762" y="14926"/>
                </a:cubicBezTo>
                <a:close/>
                <a:moveTo>
                  <a:pt x="98304" y="16727"/>
                </a:moveTo>
                <a:lnTo>
                  <a:pt x="98304" y="16727"/>
                </a:lnTo>
                <a:cubicBezTo>
                  <a:pt x="98271" y="17027"/>
                  <a:pt x="98204" y="17327"/>
                  <a:pt x="98137" y="17628"/>
                </a:cubicBezTo>
                <a:lnTo>
                  <a:pt x="98104" y="17628"/>
                </a:lnTo>
                <a:cubicBezTo>
                  <a:pt x="98037" y="17527"/>
                  <a:pt x="98004" y="17461"/>
                  <a:pt x="97970" y="17361"/>
                </a:cubicBezTo>
                <a:cubicBezTo>
                  <a:pt x="98104" y="17161"/>
                  <a:pt x="98204" y="16927"/>
                  <a:pt x="98304" y="16727"/>
                </a:cubicBezTo>
                <a:close/>
                <a:moveTo>
                  <a:pt x="45967" y="17227"/>
                </a:moveTo>
                <a:cubicBezTo>
                  <a:pt x="46000" y="17294"/>
                  <a:pt x="46033" y="17361"/>
                  <a:pt x="46100" y="17427"/>
                </a:cubicBezTo>
                <a:lnTo>
                  <a:pt x="46033" y="17694"/>
                </a:lnTo>
                <a:cubicBezTo>
                  <a:pt x="46000" y="17594"/>
                  <a:pt x="45933" y="17527"/>
                  <a:pt x="45900" y="17427"/>
                </a:cubicBezTo>
                <a:cubicBezTo>
                  <a:pt x="45900" y="17361"/>
                  <a:pt x="45933" y="17294"/>
                  <a:pt x="45967" y="17227"/>
                </a:cubicBezTo>
                <a:close/>
                <a:moveTo>
                  <a:pt x="27187" y="17561"/>
                </a:moveTo>
                <a:cubicBezTo>
                  <a:pt x="27220" y="17594"/>
                  <a:pt x="27253" y="17661"/>
                  <a:pt x="27287" y="17728"/>
                </a:cubicBezTo>
                <a:cubicBezTo>
                  <a:pt x="27253" y="17761"/>
                  <a:pt x="27253" y="17794"/>
                  <a:pt x="27253" y="17861"/>
                </a:cubicBezTo>
                <a:cubicBezTo>
                  <a:pt x="27220" y="17861"/>
                  <a:pt x="27187" y="17861"/>
                  <a:pt x="27187" y="17894"/>
                </a:cubicBezTo>
                <a:cubicBezTo>
                  <a:pt x="27153" y="17828"/>
                  <a:pt x="27120" y="17794"/>
                  <a:pt x="27086" y="17761"/>
                </a:cubicBezTo>
                <a:cubicBezTo>
                  <a:pt x="27120" y="17694"/>
                  <a:pt x="27153" y="17628"/>
                  <a:pt x="27187" y="17561"/>
                </a:cubicBezTo>
                <a:close/>
                <a:moveTo>
                  <a:pt x="90098" y="15726"/>
                </a:moveTo>
                <a:lnTo>
                  <a:pt x="90432" y="17928"/>
                </a:lnTo>
                <a:cubicBezTo>
                  <a:pt x="90298" y="17227"/>
                  <a:pt x="90165" y="16527"/>
                  <a:pt x="90065" y="15826"/>
                </a:cubicBezTo>
                <a:cubicBezTo>
                  <a:pt x="90065" y="15793"/>
                  <a:pt x="90098" y="15760"/>
                  <a:pt x="90098" y="15726"/>
                </a:cubicBezTo>
                <a:close/>
                <a:moveTo>
                  <a:pt x="40763" y="17361"/>
                </a:moveTo>
                <a:cubicBezTo>
                  <a:pt x="40863" y="17527"/>
                  <a:pt x="40996" y="17661"/>
                  <a:pt x="41096" y="17794"/>
                </a:cubicBezTo>
                <a:cubicBezTo>
                  <a:pt x="41130" y="17928"/>
                  <a:pt x="41163" y="18061"/>
                  <a:pt x="41197" y="18228"/>
                </a:cubicBezTo>
                <a:cubicBezTo>
                  <a:pt x="41030" y="17961"/>
                  <a:pt x="40896" y="17728"/>
                  <a:pt x="40730"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7" y="15026"/>
                  <a:pt x="92633" y="16293"/>
                  <a:pt x="92667" y="17527"/>
                </a:cubicBezTo>
                <a:cubicBezTo>
                  <a:pt x="92533" y="17794"/>
                  <a:pt x="92366" y="18095"/>
                  <a:pt x="92233" y="18395"/>
                </a:cubicBezTo>
                <a:cubicBezTo>
                  <a:pt x="92100" y="17894"/>
                  <a:pt x="91933" y="17427"/>
                  <a:pt x="91766" y="16960"/>
                </a:cubicBezTo>
                <a:cubicBezTo>
                  <a:pt x="92033" y="15893"/>
                  <a:pt x="92266" y="14859"/>
                  <a:pt x="92533" y="13791"/>
                </a:cubicBezTo>
                <a:close/>
                <a:moveTo>
                  <a:pt x="89398" y="17161"/>
                </a:moveTo>
                <a:lnTo>
                  <a:pt x="89698" y="18828"/>
                </a:lnTo>
                <a:cubicBezTo>
                  <a:pt x="89564" y="18361"/>
                  <a:pt x="89398" y="17928"/>
                  <a:pt x="89264" y="17461"/>
                </a:cubicBezTo>
                <a:cubicBezTo>
                  <a:pt x="89298" y="17361"/>
                  <a:pt x="89364" y="17261"/>
                  <a:pt x="89398" y="17161"/>
                </a:cubicBezTo>
                <a:close/>
                <a:moveTo>
                  <a:pt x="33124" y="15860"/>
                </a:moveTo>
                <a:cubicBezTo>
                  <a:pt x="33658" y="16860"/>
                  <a:pt x="34225" y="17794"/>
                  <a:pt x="34759"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5" y="18395"/>
                  <a:pt x="38228" y="18061"/>
                </a:cubicBezTo>
                <a:cubicBezTo>
                  <a:pt x="38261" y="17894"/>
                  <a:pt x="38328" y="17728"/>
                  <a:pt x="38361" y="17527"/>
                </a:cubicBezTo>
                <a:close/>
                <a:moveTo>
                  <a:pt x="31056" y="17527"/>
                </a:moveTo>
                <a:cubicBezTo>
                  <a:pt x="31323" y="17861"/>
                  <a:pt x="31623" y="18161"/>
                  <a:pt x="31890" y="18495"/>
                </a:cubicBezTo>
                <a:cubicBezTo>
                  <a:pt x="31857" y="18695"/>
                  <a:pt x="31823" y="18928"/>
                  <a:pt x="31790" y="19162"/>
                </a:cubicBezTo>
                <a:cubicBezTo>
                  <a:pt x="31490" y="18795"/>
                  <a:pt x="31156" y="18428"/>
                  <a:pt x="30822" y="18061"/>
                </a:cubicBezTo>
                <a:cubicBezTo>
                  <a:pt x="30889" y="17894"/>
                  <a:pt x="30989" y="17694"/>
                  <a:pt x="31056" y="17527"/>
                </a:cubicBezTo>
                <a:close/>
                <a:moveTo>
                  <a:pt x="26686" y="18695"/>
                </a:moveTo>
                <a:cubicBezTo>
                  <a:pt x="26753" y="18795"/>
                  <a:pt x="26820" y="18862"/>
                  <a:pt x="26886" y="18962"/>
                </a:cubicBezTo>
                <a:cubicBezTo>
                  <a:pt x="26886" y="19062"/>
                  <a:pt x="26853" y="19162"/>
                  <a:pt x="26853" y="19262"/>
                </a:cubicBezTo>
                <a:lnTo>
                  <a:pt x="26720" y="19095"/>
                </a:lnTo>
                <a:cubicBezTo>
                  <a:pt x="26653" y="19062"/>
                  <a:pt x="26619" y="19029"/>
                  <a:pt x="26553" y="18995"/>
                </a:cubicBezTo>
                <a:cubicBezTo>
                  <a:pt x="26619" y="18895"/>
                  <a:pt x="26653" y="18795"/>
                  <a:pt x="26686" y="18695"/>
                </a:cubicBezTo>
                <a:close/>
                <a:moveTo>
                  <a:pt x="23951" y="18828"/>
                </a:moveTo>
                <a:cubicBezTo>
                  <a:pt x="24018" y="18995"/>
                  <a:pt x="24118" y="19162"/>
                  <a:pt x="24218" y="19329"/>
                </a:cubicBezTo>
                <a:lnTo>
                  <a:pt x="23918" y="18928"/>
                </a:lnTo>
                <a:cubicBezTo>
                  <a:pt x="23918" y="18895"/>
                  <a:pt x="23918" y="18862"/>
                  <a:pt x="23951" y="18828"/>
                </a:cubicBezTo>
                <a:close/>
                <a:moveTo>
                  <a:pt x="95602" y="14759"/>
                </a:moveTo>
                <a:cubicBezTo>
                  <a:pt x="95635" y="14826"/>
                  <a:pt x="95635" y="14892"/>
                  <a:pt x="95669" y="14959"/>
                </a:cubicBezTo>
                <a:cubicBezTo>
                  <a:pt x="95836" y="16293"/>
                  <a:pt x="96002" y="17628"/>
                  <a:pt x="96136" y="18962"/>
                </a:cubicBezTo>
                <a:lnTo>
                  <a:pt x="95869" y="19496"/>
                </a:lnTo>
                <a:lnTo>
                  <a:pt x="95402" y="15693"/>
                </a:lnTo>
                <a:cubicBezTo>
                  <a:pt x="95469" y="15393"/>
                  <a:pt x="95535" y="15059"/>
                  <a:pt x="95602" y="14759"/>
                </a:cubicBezTo>
                <a:close/>
                <a:moveTo>
                  <a:pt x="80725" y="14992"/>
                </a:moveTo>
                <a:cubicBezTo>
                  <a:pt x="81025" y="15760"/>
                  <a:pt x="81292" y="16560"/>
                  <a:pt x="81592" y="17361"/>
                </a:cubicBezTo>
                <a:cubicBezTo>
                  <a:pt x="81559" y="18128"/>
                  <a:pt x="81492" y="18895"/>
                  <a:pt x="81459" y="19662"/>
                </a:cubicBezTo>
                <a:cubicBezTo>
                  <a:pt x="81125" y="18295"/>
                  <a:pt x="80792"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7" y="19729"/>
                </a:cubicBezTo>
                <a:cubicBezTo>
                  <a:pt x="92667" y="19696"/>
                  <a:pt x="92633" y="19629"/>
                  <a:pt x="92633" y="19596"/>
                </a:cubicBezTo>
                <a:cubicBezTo>
                  <a:pt x="92667" y="19529"/>
                  <a:pt x="92700" y="19462"/>
                  <a:pt x="92733" y="19395"/>
                </a:cubicBezTo>
                <a:close/>
                <a:moveTo>
                  <a:pt x="44299" y="18095"/>
                </a:moveTo>
                <a:cubicBezTo>
                  <a:pt x="44399" y="18228"/>
                  <a:pt x="44499" y="18361"/>
                  <a:pt x="44599" y="18495"/>
                </a:cubicBezTo>
                <a:cubicBezTo>
                  <a:pt x="44466" y="18928"/>
                  <a:pt x="44299" y="19329"/>
                  <a:pt x="44165" y="19762"/>
                </a:cubicBezTo>
                <a:cubicBezTo>
                  <a:pt x="44132" y="19662"/>
                  <a:pt x="44065" y="19562"/>
                  <a:pt x="44032" y="19462"/>
                </a:cubicBezTo>
                <a:cubicBezTo>
                  <a:pt x="44099" y="19029"/>
                  <a:pt x="44199" y="18562"/>
                  <a:pt x="44299" y="18095"/>
                </a:cubicBezTo>
                <a:close/>
                <a:moveTo>
                  <a:pt x="91432" y="18728"/>
                </a:moveTo>
                <a:cubicBezTo>
                  <a:pt x="91499" y="18995"/>
                  <a:pt x="91599" y="19262"/>
                  <a:pt x="91699" y="19529"/>
                </a:cubicBezTo>
                <a:cubicBezTo>
                  <a:pt x="91666" y="19596"/>
                  <a:pt x="91599" y="19696"/>
                  <a:pt x="91566" y="19762"/>
                </a:cubicBezTo>
                <a:cubicBezTo>
                  <a:pt x="91533" y="19429"/>
                  <a:pt x="91466" y="19062"/>
                  <a:pt x="91432" y="18728"/>
                </a:cubicBezTo>
                <a:close/>
                <a:moveTo>
                  <a:pt x="99638" y="18762"/>
                </a:moveTo>
                <a:cubicBezTo>
                  <a:pt x="99638" y="19262"/>
                  <a:pt x="99638" y="19762"/>
                  <a:pt x="99638" y="20263"/>
                </a:cubicBezTo>
                <a:cubicBezTo>
                  <a:pt x="99572" y="20063"/>
                  <a:pt x="99505" y="19896"/>
                  <a:pt x="99438" y="19696"/>
                </a:cubicBezTo>
                <a:lnTo>
                  <a:pt x="99638" y="18762"/>
                </a:lnTo>
                <a:close/>
                <a:moveTo>
                  <a:pt x="85328" y="16493"/>
                </a:moveTo>
                <a:cubicBezTo>
                  <a:pt x="85495" y="16994"/>
                  <a:pt x="85662" y="17494"/>
                  <a:pt x="85862" y="17994"/>
                </a:cubicBezTo>
                <a:cubicBezTo>
                  <a:pt x="85862" y="18762"/>
                  <a:pt x="85828" y="19529"/>
                  <a:pt x="85828" y="20296"/>
                </a:cubicBezTo>
                <a:lnTo>
                  <a:pt x="85061" y="17094"/>
                </a:lnTo>
                <a:lnTo>
                  <a:pt x="85328" y="16493"/>
                </a:lnTo>
                <a:close/>
                <a:moveTo>
                  <a:pt x="27654" y="19896"/>
                </a:moveTo>
                <a:lnTo>
                  <a:pt x="28054" y="20430"/>
                </a:lnTo>
                <a:cubicBezTo>
                  <a:pt x="27920" y="20296"/>
                  <a:pt x="27787" y="20163"/>
                  <a:pt x="27620" y="19996"/>
                </a:cubicBezTo>
                <a:cubicBezTo>
                  <a:pt x="27620" y="19996"/>
                  <a:pt x="27620" y="19963"/>
                  <a:pt x="27654" y="19963"/>
                </a:cubicBezTo>
                <a:cubicBezTo>
                  <a:pt x="27654" y="19929"/>
                  <a:pt x="27654" y="19929"/>
                  <a:pt x="27654" y="19896"/>
                </a:cubicBezTo>
                <a:close/>
                <a:moveTo>
                  <a:pt x="35859" y="18928"/>
                </a:moveTo>
                <a:lnTo>
                  <a:pt x="36493" y="19762"/>
                </a:lnTo>
                <a:cubicBezTo>
                  <a:pt x="36560" y="19996"/>
                  <a:pt x="36627"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5"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7" y="20430"/>
                </a:moveTo>
                <a:cubicBezTo>
                  <a:pt x="87863" y="20730"/>
                  <a:pt x="87930" y="21063"/>
                  <a:pt x="87997" y="21364"/>
                </a:cubicBezTo>
                <a:cubicBezTo>
                  <a:pt x="87897" y="21130"/>
                  <a:pt x="87830" y="20863"/>
                  <a:pt x="87730" y="20596"/>
                </a:cubicBezTo>
                <a:cubicBezTo>
                  <a:pt x="87763" y="20530"/>
                  <a:pt x="87797" y="20463"/>
                  <a:pt x="87797" y="20430"/>
                </a:cubicBezTo>
                <a:close/>
                <a:moveTo>
                  <a:pt x="97270" y="21030"/>
                </a:moveTo>
                <a:cubicBezTo>
                  <a:pt x="97303" y="21197"/>
                  <a:pt x="97370" y="21364"/>
                  <a:pt x="97403" y="21497"/>
                </a:cubicBezTo>
                <a:cubicBezTo>
                  <a:pt x="97403" y="21564"/>
                  <a:pt x="97370" y="21664"/>
                  <a:pt x="97370" y="21730"/>
                </a:cubicBezTo>
                <a:lnTo>
                  <a:pt x="97270" y="21030"/>
                </a:lnTo>
                <a:close/>
                <a:moveTo>
                  <a:pt x="23451" y="20696"/>
                </a:moveTo>
                <a:cubicBezTo>
                  <a:pt x="23684" y="21130"/>
                  <a:pt x="23918" y="21530"/>
                  <a:pt x="24151" y="21931"/>
                </a:cubicBezTo>
                <a:cubicBezTo>
                  <a:pt x="23918" y="21630"/>
                  <a:pt x="23651" y="21330"/>
                  <a:pt x="23384" y="21030"/>
                </a:cubicBezTo>
                <a:cubicBezTo>
                  <a:pt x="23417" y="20930"/>
                  <a:pt x="23417" y="20830"/>
                  <a:pt x="23451" y="20696"/>
                </a:cubicBezTo>
                <a:close/>
                <a:moveTo>
                  <a:pt x="92066" y="20730"/>
                </a:moveTo>
                <a:cubicBezTo>
                  <a:pt x="92100" y="20830"/>
                  <a:pt x="92166" y="20963"/>
                  <a:pt x="92200" y="21063"/>
                </a:cubicBezTo>
                <a:cubicBezTo>
                  <a:pt x="92100" y="21364"/>
                  <a:pt x="92000" y="21664"/>
                  <a:pt x="91899" y="21931"/>
                </a:cubicBezTo>
                <a:cubicBezTo>
                  <a:pt x="91866" y="21730"/>
                  <a:pt x="91833" y="21530"/>
                  <a:pt x="91799" y="21330"/>
                </a:cubicBezTo>
                <a:cubicBezTo>
                  <a:pt x="91899" y="21130"/>
                  <a:pt x="92000" y="20930"/>
                  <a:pt x="92066" y="20730"/>
                </a:cubicBezTo>
                <a:close/>
                <a:moveTo>
                  <a:pt x="27820" y="21430"/>
                </a:moveTo>
                <a:lnTo>
                  <a:pt x="27820" y="21430"/>
                </a:lnTo>
                <a:cubicBezTo>
                  <a:pt x="27954" y="21564"/>
                  <a:pt x="28121" y="21730"/>
                  <a:pt x="28254" y="21864"/>
                </a:cubicBezTo>
                <a:cubicBezTo>
                  <a:pt x="28221" y="21964"/>
                  <a:pt x="28187" y="22031"/>
                  <a:pt x="28154" y="22131"/>
                </a:cubicBezTo>
                <a:cubicBezTo>
                  <a:pt x="28054" y="21897"/>
                  <a:pt x="27920" y="21664"/>
                  <a:pt x="27820" y="21430"/>
                </a:cubicBezTo>
                <a:close/>
                <a:moveTo>
                  <a:pt x="101473" y="21497"/>
                </a:moveTo>
                <a:cubicBezTo>
                  <a:pt x="101540"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8" y="22097"/>
                </a:cubicBezTo>
                <a:cubicBezTo>
                  <a:pt x="33191" y="22264"/>
                  <a:pt x="33124" y="22398"/>
                  <a:pt x="33057" y="22531"/>
                </a:cubicBezTo>
                <a:cubicBezTo>
                  <a:pt x="32857" y="22131"/>
                  <a:pt x="32624" y="21730"/>
                  <a:pt x="32390" y="21330"/>
                </a:cubicBezTo>
                <a:cubicBezTo>
                  <a:pt x="32390" y="21297"/>
                  <a:pt x="32390" y="21230"/>
                  <a:pt x="32424"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2"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7" y="22398"/>
                </a:cubicBezTo>
                <a:cubicBezTo>
                  <a:pt x="106810" y="22131"/>
                  <a:pt x="106944" y="21831"/>
                  <a:pt x="107077" y="21564"/>
                </a:cubicBezTo>
                <a:close/>
                <a:moveTo>
                  <a:pt x="103041" y="21530"/>
                </a:moveTo>
                <a:cubicBezTo>
                  <a:pt x="103041" y="22031"/>
                  <a:pt x="103041" y="22498"/>
                  <a:pt x="103074" y="22998"/>
                </a:cubicBezTo>
                <a:cubicBezTo>
                  <a:pt x="102941" y="22731"/>
                  <a:pt x="102841" y="22464"/>
                  <a:pt x="102707" y="22197"/>
                </a:cubicBezTo>
                <a:cubicBezTo>
                  <a:pt x="102807" y="21964"/>
                  <a:pt x="102941" y="21730"/>
                  <a:pt x="103041" y="21530"/>
                </a:cubicBezTo>
                <a:close/>
                <a:moveTo>
                  <a:pt x="98904" y="22031"/>
                </a:moveTo>
                <a:cubicBezTo>
                  <a:pt x="98971" y="22197"/>
                  <a:pt x="99038" y="22398"/>
                  <a:pt x="99105" y="22564"/>
                </a:cubicBezTo>
                <a:cubicBezTo>
                  <a:pt x="99005" y="22765"/>
                  <a:pt x="98904" y="22965"/>
                  <a:pt x="98804" y="23198"/>
                </a:cubicBezTo>
                <a:cubicBezTo>
                  <a:pt x="98771" y="23065"/>
                  <a:pt x="98738"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8" y="23465"/>
                </a:cubicBezTo>
                <a:cubicBezTo>
                  <a:pt x="89031" y="22031"/>
                  <a:pt x="88731" y="20563"/>
                  <a:pt x="88464" y="19095"/>
                </a:cubicBezTo>
                <a:lnTo>
                  <a:pt x="88697" y="18595"/>
                </a:lnTo>
                <a:close/>
                <a:moveTo>
                  <a:pt x="34525" y="21464"/>
                </a:moveTo>
                <a:lnTo>
                  <a:pt x="35959" y="23632"/>
                </a:lnTo>
                <a:cubicBezTo>
                  <a:pt x="35959" y="23665"/>
                  <a:pt x="35959" y="23699"/>
                  <a:pt x="35926" y="23765"/>
                </a:cubicBezTo>
                <a:cubicBezTo>
                  <a:pt x="35392" y="23131"/>
                  <a:pt x="34859" y="22531"/>
                  <a:pt x="34292" y="21931"/>
                </a:cubicBezTo>
                <a:lnTo>
                  <a:pt x="34525" y="21464"/>
                </a:lnTo>
                <a:close/>
                <a:moveTo>
                  <a:pt x="94701" y="18828"/>
                </a:moveTo>
                <a:lnTo>
                  <a:pt x="95102" y="20963"/>
                </a:lnTo>
                <a:cubicBezTo>
                  <a:pt x="94568" y="21964"/>
                  <a:pt x="94068" y="22965"/>
                  <a:pt x="93534" y="23932"/>
                </a:cubicBezTo>
                <a:cubicBezTo>
                  <a:pt x="93934" y="22231"/>
                  <a:pt x="94301" y="20530"/>
                  <a:pt x="94701" y="18828"/>
                </a:cubicBezTo>
                <a:close/>
                <a:moveTo>
                  <a:pt x="19948" y="22598"/>
                </a:moveTo>
                <a:cubicBezTo>
                  <a:pt x="20348" y="22865"/>
                  <a:pt x="20749"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20" y="24466"/>
                  <a:pt x="26853" y="24633"/>
                  <a:pt x="26986" y="24833"/>
                </a:cubicBezTo>
                <a:cubicBezTo>
                  <a:pt x="26986" y="24899"/>
                  <a:pt x="26953" y="24933"/>
                  <a:pt x="26920" y="24999"/>
                </a:cubicBezTo>
                <a:cubicBezTo>
                  <a:pt x="26820" y="24799"/>
                  <a:pt x="26686" y="24599"/>
                  <a:pt x="26586" y="24399"/>
                </a:cubicBezTo>
                <a:cubicBezTo>
                  <a:pt x="26586" y="24366"/>
                  <a:pt x="26586" y="24332"/>
                  <a:pt x="26619" y="24266"/>
                </a:cubicBezTo>
                <a:close/>
                <a:moveTo>
                  <a:pt x="99538" y="23665"/>
                </a:moveTo>
                <a:cubicBezTo>
                  <a:pt x="99572" y="23799"/>
                  <a:pt x="99638" y="23932"/>
                  <a:pt x="99672" y="24065"/>
                </a:cubicBezTo>
                <a:cubicBezTo>
                  <a:pt x="99572"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4" y="25133"/>
                  <a:pt x="18213" y="24999"/>
                  <a:pt x="18113" y="24866"/>
                </a:cubicBezTo>
                <a:cubicBezTo>
                  <a:pt x="18280" y="24399"/>
                  <a:pt x="18447" y="23899"/>
                  <a:pt x="18614" y="23432"/>
                </a:cubicBezTo>
                <a:close/>
                <a:moveTo>
                  <a:pt x="107477" y="23465"/>
                </a:moveTo>
                <a:cubicBezTo>
                  <a:pt x="107611"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2" y="24833"/>
                  <a:pt x="108912" y="25133"/>
                  <a:pt x="108845" y="25433"/>
                </a:cubicBezTo>
                <a:cubicBezTo>
                  <a:pt x="108812" y="25300"/>
                  <a:pt x="108778" y="25166"/>
                  <a:pt x="108745" y="25033"/>
                </a:cubicBezTo>
                <a:cubicBezTo>
                  <a:pt x="108845" y="24833"/>
                  <a:pt x="108945" y="24633"/>
                  <a:pt x="109078" y="24466"/>
                </a:cubicBezTo>
                <a:close/>
                <a:moveTo>
                  <a:pt x="104142" y="22931"/>
                </a:moveTo>
                <a:lnTo>
                  <a:pt x="104575" y="24633"/>
                </a:lnTo>
                <a:lnTo>
                  <a:pt x="104142" y="25533"/>
                </a:lnTo>
                <a:cubicBezTo>
                  <a:pt x="104075" y="25400"/>
                  <a:pt x="104008" y="25266"/>
                  <a:pt x="103975" y="25133"/>
                </a:cubicBezTo>
                <a:cubicBezTo>
                  <a:pt x="103975" y="24699"/>
                  <a:pt x="103941" y="24266"/>
                  <a:pt x="103941" y="23832"/>
                </a:cubicBezTo>
                <a:cubicBezTo>
                  <a:pt x="104008" y="23532"/>
                  <a:pt x="104075" y="23232"/>
                  <a:pt x="104142" y="22931"/>
                </a:cubicBezTo>
                <a:close/>
                <a:moveTo>
                  <a:pt x="105843" y="24065"/>
                </a:moveTo>
                <a:cubicBezTo>
                  <a:pt x="105909" y="24466"/>
                  <a:pt x="105943" y="24866"/>
                  <a:pt x="106010" y="25233"/>
                </a:cubicBezTo>
                <a:cubicBezTo>
                  <a:pt x="105976" y="25433"/>
                  <a:pt x="105909" y="25600"/>
                  <a:pt x="105843" y="25800"/>
                </a:cubicBezTo>
                <a:cubicBezTo>
                  <a:pt x="105743" y="25400"/>
                  <a:pt x="105643" y="25033"/>
                  <a:pt x="105543" y="24666"/>
                </a:cubicBezTo>
                <a:cubicBezTo>
                  <a:pt x="105643" y="24466"/>
                  <a:pt x="105743" y="24266"/>
                  <a:pt x="105843" y="24065"/>
                </a:cubicBezTo>
                <a:close/>
                <a:moveTo>
                  <a:pt x="22517" y="24432"/>
                </a:moveTo>
                <a:cubicBezTo>
                  <a:pt x="22650" y="24766"/>
                  <a:pt x="22783" y="25066"/>
                  <a:pt x="22950" y="25366"/>
                </a:cubicBezTo>
                <a:cubicBezTo>
                  <a:pt x="22850" y="25633"/>
                  <a:pt x="22750" y="25867"/>
                  <a:pt x="22617" y="26134"/>
                </a:cubicBezTo>
                <a:cubicBezTo>
                  <a:pt x="22483" y="25967"/>
                  <a:pt x="22350" y="25767"/>
                  <a:pt x="22216" y="25600"/>
                </a:cubicBezTo>
                <a:cubicBezTo>
                  <a:pt x="22316" y="25200"/>
                  <a:pt x="22416" y="24833"/>
                  <a:pt x="22517"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1" y="24733"/>
                </a:cubicBezTo>
                <a:cubicBezTo>
                  <a:pt x="102741" y="25266"/>
                  <a:pt x="102640" y="25767"/>
                  <a:pt x="102540" y="26267"/>
                </a:cubicBezTo>
                <a:cubicBezTo>
                  <a:pt x="102307" y="25466"/>
                  <a:pt x="102107" y="24633"/>
                  <a:pt x="101873" y="23799"/>
                </a:cubicBezTo>
                <a:cubicBezTo>
                  <a:pt x="101973" y="23598"/>
                  <a:pt x="102107" y="23398"/>
                  <a:pt x="102207" y="23198"/>
                </a:cubicBezTo>
                <a:close/>
                <a:moveTo>
                  <a:pt x="33925" y="22798"/>
                </a:moveTo>
                <a:cubicBezTo>
                  <a:pt x="34492" y="23465"/>
                  <a:pt x="35092" y="24132"/>
                  <a:pt x="35693" y="24799"/>
                </a:cubicBezTo>
                <a:lnTo>
                  <a:pt x="35259" y="26467"/>
                </a:lnTo>
                <a:cubicBezTo>
                  <a:pt x="34725" y="25466"/>
                  <a:pt x="34158" y="24499"/>
                  <a:pt x="33591" y="23498"/>
                </a:cubicBezTo>
                <a:cubicBezTo>
                  <a:pt x="33725" y="23265"/>
                  <a:pt x="33791" y="23031"/>
                  <a:pt x="33925" y="22798"/>
                </a:cubicBezTo>
                <a:close/>
                <a:moveTo>
                  <a:pt x="26152" y="26200"/>
                </a:moveTo>
                <a:cubicBezTo>
                  <a:pt x="26186" y="26300"/>
                  <a:pt x="26253" y="26400"/>
                  <a:pt x="26286" y="26501"/>
                </a:cubicBezTo>
                <a:cubicBezTo>
                  <a:pt x="26253" y="26567"/>
                  <a:pt x="26253"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9" y="26767"/>
                </a:moveTo>
                <a:cubicBezTo>
                  <a:pt x="109379" y="26867"/>
                  <a:pt x="109412" y="26934"/>
                  <a:pt x="109412" y="27001"/>
                </a:cubicBezTo>
                <a:cubicBezTo>
                  <a:pt x="109379" y="27034"/>
                  <a:pt x="109345" y="27068"/>
                  <a:pt x="109279" y="27068"/>
                </a:cubicBezTo>
                <a:cubicBezTo>
                  <a:pt x="109312" y="26968"/>
                  <a:pt x="109345" y="26867"/>
                  <a:pt x="109379" y="26767"/>
                </a:cubicBezTo>
                <a:close/>
                <a:moveTo>
                  <a:pt x="21949" y="26667"/>
                </a:moveTo>
                <a:cubicBezTo>
                  <a:pt x="22050" y="26801"/>
                  <a:pt x="22150"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2" y="27468"/>
                </a:cubicBezTo>
                <a:cubicBezTo>
                  <a:pt x="24585" y="26734"/>
                  <a:pt x="24251" y="26034"/>
                  <a:pt x="23918" y="25333"/>
                </a:cubicBezTo>
                <a:cubicBezTo>
                  <a:pt x="23984" y="25166"/>
                  <a:pt x="24051" y="25033"/>
                  <a:pt x="24084" y="24899"/>
                </a:cubicBezTo>
                <a:close/>
                <a:moveTo>
                  <a:pt x="28921" y="22531"/>
                </a:moveTo>
                <a:cubicBezTo>
                  <a:pt x="29655" y="23232"/>
                  <a:pt x="30355" y="23932"/>
                  <a:pt x="31056" y="24633"/>
                </a:cubicBezTo>
                <a:cubicBezTo>
                  <a:pt x="30923" y="25600"/>
                  <a:pt x="30789" y="26567"/>
                  <a:pt x="30656" y="27535"/>
                </a:cubicBezTo>
                <a:lnTo>
                  <a:pt x="28654" y="23198"/>
                </a:lnTo>
                <a:cubicBezTo>
                  <a:pt x="28721" y="22965"/>
                  <a:pt x="28821" y="22731"/>
                  <a:pt x="28921" y="22531"/>
                </a:cubicBezTo>
                <a:close/>
                <a:moveTo>
                  <a:pt x="108078"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8" y="26434"/>
                  <a:pt x="108044" y="26334"/>
                  <a:pt x="108078"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9" y="27835"/>
                  <a:pt x="20582" y="27768"/>
                  <a:pt x="20515" y="27668"/>
                </a:cubicBezTo>
                <a:cubicBezTo>
                  <a:pt x="20649" y="27334"/>
                  <a:pt x="20782" y="27001"/>
                  <a:pt x="20915" y="26667"/>
                </a:cubicBezTo>
                <a:close/>
                <a:moveTo>
                  <a:pt x="17680" y="26034"/>
                </a:moveTo>
                <a:cubicBezTo>
                  <a:pt x="17813" y="26300"/>
                  <a:pt x="17947" y="26534"/>
                  <a:pt x="18113" y="26767"/>
                </a:cubicBezTo>
                <a:cubicBezTo>
                  <a:pt x="18013" y="27168"/>
                  <a:pt x="17913" y="27535"/>
                  <a:pt x="17847" y="27935"/>
                </a:cubicBezTo>
                <a:cubicBezTo>
                  <a:pt x="17646" y="27701"/>
                  <a:pt x="17446" y="27501"/>
                  <a:pt x="17246" y="27268"/>
                </a:cubicBezTo>
                <a:lnTo>
                  <a:pt x="17680" y="26034"/>
                </a:lnTo>
                <a:close/>
                <a:moveTo>
                  <a:pt x="104909" y="25933"/>
                </a:moveTo>
                <a:cubicBezTo>
                  <a:pt x="105042" y="26467"/>
                  <a:pt x="105176" y="26968"/>
                  <a:pt x="105309" y="27501"/>
                </a:cubicBezTo>
                <a:cubicBezTo>
                  <a:pt x="105276" y="27668"/>
                  <a:pt x="105242" y="27835"/>
                  <a:pt x="105176" y="28002"/>
                </a:cubicBezTo>
                <a:cubicBezTo>
                  <a:pt x="104975" y="27535"/>
                  <a:pt x="104775" y="27068"/>
                  <a:pt x="104575" y="26601"/>
                </a:cubicBezTo>
                <a:cubicBezTo>
                  <a:pt x="104709" y="26367"/>
                  <a:pt x="104809" y="26134"/>
                  <a:pt x="104909" y="25933"/>
                </a:cubicBezTo>
                <a:close/>
                <a:moveTo>
                  <a:pt x="13977" y="27334"/>
                </a:moveTo>
                <a:cubicBezTo>
                  <a:pt x="13910" y="27601"/>
                  <a:pt x="13844" y="27868"/>
                  <a:pt x="13777" y="28102"/>
                </a:cubicBezTo>
                <a:cubicBezTo>
                  <a:pt x="13777" y="28102"/>
                  <a:pt x="13744"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1" y="28102"/>
                  <a:pt x="107377" y="28135"/>
                </a:cubicBezTo>
                <a:cubicBezTo>
                  <a:pt x="107344" y="27968"/>
                  <a:pt x="107344" y="27835"/>
                  <a:pt x="107310" y="27668"/>
                </a:cubicBezTo>
                <a:cubicBezTo>
                  <a:pt x="107310" y="27668"/>
                  <a:pt x="107310" y="27635"/>
                  <a:pt x="107344" y="27601"/>
                </a:cubicBezTo>
                <a:close/>
                <a:moveTo>
                  <a:pt x="23451" y="26400"/>
                </a:moveTo>
                <a:cubicBezTo>
                  <a:pt x="23751" y="27034"/>
                  <a:pt x="24051" y="27635"/>
                  <a:pt x="24351" y="28235"/>
                </a:cubicBezTo>
                <a:cubicBezTo>
                  <a:pt x="23984" y="27801"/>
                  <a:pt x="23617" y="27334"/>
                  <a:pt x="23250" y="26901"/>
                </a:cubicBezTo>
                <a:cubicBezTo>
                  <a:pt x="23317" y="26734"/>
                  <a:pt x="23384" y="26567"/>
                  <a:pt x="23451" y="26400"/>
                </a:cubicBezTo>
                <a:close/>
                <a:moveTo>
                  <a:pt x="117584" y="28202"/>
                </a:moveTo>
                <a:cubicBezTo>
                  <a:pt x="117618" y="28268"/>
                  <a:pt x="117651" y="28335"/>
                  <a:pt x="117685" y="28402"/>
                </a:cubicBezTo>
                <a:cubicBezTo>
                  <a:pt x="117651" y="28435"/>
                  <a:pt x="117651" y="28469"/>
                  <a:pt x="117651" y="28469"/>
                </a:cubicBezTo>
                <a:cubicBezTo>
                  <a:pt x="117618" y="28369"/>
                  <a:pt x="117618" y="28302"/>
                  <a:pt x="117584" y="28202"/>
                </a:cubicBezTo>
                <a:close/>
                <a:moveTo>
                  <a:pt x="112548" y="24899"/>
                </a:moveTo>
                <a:lnTo>
                  <a:pt x="112548" y="24899"/>
                </a:lnTo>
                <a:cubicBezTo>
                  <a:pt x="112214" y="26167"/>
                  <a:pt x="111847" y="27401"/>
                  <a:pt x="111513" y="28669"/>
                </a:cubicBezTo>
                <a:cubicBezTo>
                  <a:pt x="111413" y="28302"/>
                  <a:pt x="111313" y="27935"/>
                  <a:pt x="111213" y="27568"/>
                </a:cubicBezTo>
                <a:cubicBezTo>
                  <a:pt x="111647" y="26701"/>
                  <a:pt x="112114" y="25800"/>
                  <a:pt x="112548" y="24899"/>
                </a:cubicBezTo>
                <a:close/>
                <a:moveTo>
                  <a:pt x="114482" y="28035"/>
                </a:moveTo>
                <a:cubicBezTo>
                  <a:pt x="114516" y="28102"/>
                  <a:pt x="114516" y="28202"/>
                  <a:pt x="114549" y="28268"/>
                </a:cubicBezTo>
                <a:cubicBezTo>
                  <a:pt x="114482" y="28435"/>
                  <a:pt x="114449" y="28569"/>
                  <a:pt x="114416" y="28735"/>
                </a:cubicBezTo>
                <a:cubicBezTo>
                  <a:pt x="114382" y="28635"/>
                  <a:pt x="114349" y="28502"/>
                  <a:pt x="114315" y="28369"/>
                </a:cubicBezTo>
                <a:cubicBezTo>
                  <a:pt x="114382" y="28268"/>
                  <a:pt x="114449" y="28135"/>
                  <a:pt x="114482" y="28035"/>
                </a:cubicBezTo>
                <a:close/>
                <a:moveTo>
                  <a:pt x="21583" y="28002"/>
                </a:moveTo>
                <a:cubicBezTo>
                  <a:pt x="21649" y="28102"/>
                  <a:pt x="21683" y="28202"/>
                  <a:pt x="21716" y="28268"/>
                </a:cubicBezTo>
                <a:cubicBezTo>
                  <a:pt x="21649" y="28469"/>
                  <a:pt x="21583" y="28635"/>
                  <a:pt x="21516" y="28802"/>
                </a:cubicBezTo>
                <a:cubicBezTo>
                  <a:pt x="21482" y="28769"/>
                  <a:pt x="21449" y="28735"/>
                  <a:pt x="21416" y="28702"/>
                </a:cubicBezTo>
                <a:cubicBezTo>
                  <a:pt x="21482" y="28469"/>
                  <a:pt x="21516" y="28235"/>
                  <a:pt x="21583"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5"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1" y="29469"/>
                </a:cubicBezTo>
                <a:cubicBezTo>
                  <a:pt x="107577" y="29336"/>
                  <a:pt x="107544" y="29202"/>
                  <a:pt x="107511" y="29036"/>
                </a:cubicBezTo>
                <a:cubicBezTo>
                  <a:pt x="107611" y="29002"/>
                  <a:pt x="107677" y="28969"/>
                  <a:pt x="107744" y="28936"/>
                </a:cubicBezTo>
                <a:close/>
                <a:moveTo>
                  <a:pt x="16913" y="28202"/>
                </a:moveTo>
                <a:cubicBezTo>
                  <a:pt x="17146" y="28469"/>
                  <a:pt x="17380" y="28702"/>
                  <a:pt x="17613" y="28969"/>
                </a:cubicBezTo>
                <a:cubicBezTo>
                  <a:pt x="17546" y="29236"/>
                  <a:pt x="17480" y="29503"/>
                  <a:pt x="17413" y="29770"/>
                </a:cubicBezTo>
                <a:cubicBezTo>
                  <a:pt x="17346" y="29736"/>
                  <a:pt x="17279" y="29703"/>
                  <a:pt x="17179" y="29669"/>
                </a:cubicBezTo>
                <a:cubicBezTo>
                  <a:pt x="17013" y="29369"/>
                  <a:pt x="16879" y="29069"/>
                  <a:pt x="16712" y="28769"/>
                </a:cubicBezTo>
                <a:cubicBezTo>
                  <a:pt x="16779" y="28602"/>
                  <a:pt x="16846" y="28402"/>
                  <a:pt x="16913" y="28202"/>
                </a:cubicBezTo>
                <a:close/>
                <a:moveTo>
                  <a:pt x="15712" y="28769"/>
                </a:moveTo>
                <a:cubicBezTo>
                  <a:pt x="15712" y="28802"/>
                  <a:pt x="15745" y="28836"/>
                  <a:pt x="15745" y="28836"/>
                </a:cubicBezTo>
                <a:cubicBezTo>
                  <a:pt x="15645" y="29202"/>
                  <a:pt x="15512" y="29536"/>
                  <a:pt x="15411" y="29870"/>
                </a:cubicBezTo>
                <a:lnTo>
                  <a:pt x="15178" y="29636"/>
                </a:lnTo>
                <a:cubicBezTo>
                  <a:pt x="15345" y="29336"/>
                  <a:pt x="15512" y="29036"/>
                  <a:pt x="15712" y="28769"/>
                </a:cubicBezTo>
                <a:close/>
                <a:moveTo>
                  <a:pt x="104075" y="27635"/>
                </a:moveTo>
                <a:cubicBezTo>
                  <a:pt x="104308" y="28168"/>
                  <a:pt x="104542" y="28735"/>
                  <a:pt x="104775" y="29269"/>
                </a:cubicBezTo>
                <a:cubicBezTo>
                  <a:pt x="104742" y="29403"/>
                  <a:pt x="104709" y="29503"/>
                  <a:pt x="104675" y="29603"/>
                </a:cubicBezTo>
                <a:cubicBezTo>
                  <a:pt x="104475" y="29736"/>
                  <a:pt x="104242" y="29836"/>
                  <a:pt x="104008" y="29970"/>
                </a:cubicBezTo>
                <a:lnTo>
                  <a:pt x="104008" y="27768"/>
                </a:lnTo>
                <a:lnTo>
                  <a:pt x="104075" y="27635"/>
                </a:lnTo>
                <a:close/>
                <a:moveTo>
                  <a:pt x="18314"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4" y="29770"/>
                </a:cubicBezTo>
                <a:close/>
                <a:moveTo>
                  <a:pt x="22250" y="29303"/>
                </a:moveTo>
                <a:cubicBezTo>
                  <a:pt x="22416" y="29603"/>
                  <a:pt x="22550" y="29903"/>
                  <a:pt x="22717" y="30237"/>
                </a:cubicBezTo>
                <a:cubicBezTo>
                  <a:pt x="22517" y="30003"/>
                  <a:pt x="22350" y="29770"/>
                  <a:pt x="22150" y="29536"/>
                </a:cubicBezTo>
                <a:lnTo>
                  <a:pt x="22250" y="29303"/>
                </a:lnTo>
                <a:close/>
                <a:moveTo>
                  <a:pt x="118085" y="29503"/>
                </a:moveTo>
                <a:cubicBezTo>
                  <a:pt x="118118" y="29603"/>
                  <a:pt x="118152" y="29736"/>
                  <a:pt x="118218" y="29836"/>
                </a:cubicBezTo>
                <a:lnTo>
                  <a:pt x="117918" y="30737"/>
                </a:lnTo>
                <a:cubicBezTo>
                  <a:pt x="117885" y="30503"/>
                  <a:pt x="117851" y="30237"/>
                  <a:pt x="117818" y="30003"/>
                </a:cubicBezTo>
                <a:lnTo>
                  <a:pt x="118085" y="29503"/>
                </a:lnTo>
                <a:close/>
                <a:moveTo>
                  <a:pt x="11008" y="26867"/>
                </a:moveTo>
                <a:cubicBezTo>
                  <a:pt x="11442" y="27668"/>
                  <a:pt x="11909" y="28469"/>
                  <a:pt x="12343" y="29269"/>
                </a:cubicBezTo>
                <a:cubicBezTo>
                  <a:pt x="12142" y="29803"/>
                  <a:pt x="11942" y="30303"/>
                  <a:pt x="11742" y="30837"/>
                </a:cubicBezTo>
                <a:cubicBezTo>
                  <a:pt x="11309" y="30303"/>
                  <a:pt x="10842" y="29770"/>
                  <a:pt x="10375"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3" y="30637"/>
                  <a:pt x="114883" y="30837"/>
                  <a:pt x="114916" y="31004"/>
                </a:cubicBezTo>
                <a:lnTo>
                  <a:pt x="114816" y="30537"/>
                </a:lnTo>
                <a:cubicBezTo>
                  <a:pt x="114816" y="30503"/>
                  <a:pt x="114849" y="30470"/>
                  <a:pt x="114849" y="30437"/>
                </a:cubicBezTo>
                <a:close/>
                <a:moveTo>
                  <a:pt x="110613" y="28735"/>
                </a:moveTo>
                <a:cubicBezTo>
                  <a:pt x="110780"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6" y="31137"/>
                </a:cubicBezTo>
                <a:cubicBezTo>
                  <a:pt x="16379" y="30970"/>
                  <a:pt x="16212" y="30804"/>
                  <a:pt x="16079" y="30603"/>
                </a:cubicBezTo>
                <a:cubicBezTo>
                  <a:pt x="16145" y="30403"/>
                  <a:pt x="16212" y="30203"/>
                  <a:pt x="16279" y="29970"/>
                </a:cubicBezTo>
                <a:close/>
                <a:moveTo>
                  <a:pt x="8473" y="29536"/>
                </a:moveTo>
                <a:lnTo>
                  <a:pt x="8473" y="29536"/>
                </a:lnTo>
                <a:cubicBezTo>
                  <a:pt x="8340" y="30103"/>
                  <a:pt x="8206" y="30637"/>
                  <a:pt x="8040" y="31204"/>
                </a:cubicBezTo>
                <a:cubicBezTo>
                  <a:pt x="8006" y="31137"/>
                  <a:pt x="7973" y="31104"/>
                  <a:pt x="7906" y="31037"/>
                </a:cubicBezTo>
                <a:lnTo>
                  <a:pt x="8473" y="29536"/>
                </a:lnTo>
                <a:close/>
                <a:moveTo>
                  <a:pt x="118685" y="31171"/>
                </a:moveTo>
                <a:cubicBezTo>
                  <a:pt x="118719" y="31271"/>
                  <a:pt x="118752" y="31371"/>
                  <a:pt x="118819" y="31471"/>
                </a:cubicBezTo>
                <a:cubicBezTo>
                  <a:pt x="118719" y="31471"/>
                  <a:pt x="118652" y="31504"/>
                  <a:pt x="118585" y="31504"/>
                </a:cubicBezTo>
                <a:cubicBezTo>
                  <a:pt x="118619"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8" y="30403"/>
                </a:moveTo>
                <a:cubicBezTo>
                  <a:pt x="14811" y="30537"/>
                  <a:pt x="14944" y="30670"/>
                  <a:pt x="15078" y="30804"/>
                </a:cubicBezTo>
                <a:cubicBezTo>
                  <a:pt x="14944" y="31137"/>
                  <a:pt x="14844" y="31471"/>
                  <a:pt x="14711" y="31771"/>
                </a:cubicBezTo>
                <a:cubicBezTo>
                  <a:pt x="14578" y="31537"/>
                  <a:pt x="14444" y="31271"/>
                  <a:pt x="14311" y="31037"/>
                </a:cubicBezTo>
                <a:cubicBezTo>
                  <a:pt x="14444" y="30837"/>
                  <a:pt x="14544" y="30603"/>
                  <a:pt x="14678" y="30403"/>
                </a:cubicBezTo>
                <a:close/>
                <a:moveTo>
                  <a:pt x="117117" y="31337"/>
                </a:moveTo>
                <a:cubicBezTo>
                  <a:pt x="117151" y="31504"/>
                  <a:pt x="117151" y="31671"/>
                  <a:pt x="117184" y="31838"/>
                </a:cubicBezTo>
                <a:cubicBezTo>
                  <a:pt x="117151" y="31838"/>
                  <a:pt x="117117" y="31804"/>
                  <a:pt x="117084" y="31804"/>
                </a:cubicBezTo>
                <a:lnTo>
                  <a:pt x="116851" y="31838"/>
                </a:lnTo>
                <a:cubicBezTo>
                  <a:pt x="116951" y="31671"/>
                  <a:pt x="117017" y="31504"/>
                  <a:pt x="117117" y="31337"/>
                </a:cubicBezTo>
                <a:close/>
                <a:moveTo>
                  <a:pt x="108311" y="30770"/>
                </a:moveTo>
                <a:cubicBezTo>
                  <a:pt x="108345" y="30904"/>
                  <a:pt x="108378" y="31037"/>
                  <a:pt x="108411" y="31171"/>
                </a:cubicBezTo>
                <a:cubicBezTo>
                  <a:pt x="108278" y="31437"/>
                  <a:pt x="108144" y="31704"/>
                  <a:pt x="108011" y="31971"/>
                </a:cubicBezTo>
                <a:cubicBezTo>
                  <a:pt x="108011" y="31938"/>
                  <a:pt x="107978" y="31904"/>
                  <a:pt x="107978" y="31871"/>
                </a:cubicBezTo>
                <a:cubicBezTo>
                  <a:pt x="108078"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10" y="31904"/>
                  <a:pt x="12776" y="32004"/>
                </a:cubicBezTo>
                <a:cubicBezTo>
                  <a:pt x="12643" y="31871"/>
                  <a:pt x="12543" y="31704"/>
                  <a:pt x="12409" y="31571"/>
                </a:cubicBezTo>
                <a:lnTo>
                  <a:pt x="12910" y="30270"/>
                </a:lnTo>
                <a:close/>
                <a:moveTo>
                  <a:pt x="10308" y="30503"/>
                </a:moveTo>
                <a:lnTo>
                  <a:pt x="10308" y="30503"/>
                </a:lnTo>
                <a:cubicBezTo>
                  <a:pt x="10675" y="30937"/>
                  <a:pt x="11042" y="31337"/>
                  <a:pt x="11409" y="31771"/>
                </a:cubicBezTo>
                <a:cubicBezTo>
                  <a:pt x="11375" y="31871"/>
                  <a:pt x="11342" y="32004"/>
                  <a:pt x="11275" y="32138"/>
                </a:cubicBezTo>
                <a:cubicBezTo>
                  <a:pt x="10975" y="31604"/>
                  <a:pt x="10641" y="31037"/>
                  <a:pt x="10308" y="30503"/>
                </a:cubicBezTo>
                <a:close/>
                <a:moveTo>
                  <a:pt x="120553" y="31938"/>
                </a:moveTo>
                <a:cubicBezTo>
                  <a:pt x="120420" y="32071"/>
                  <a:pt x="120286" y="32171"/>
                  <a:pt x="120153" y="32271"/>
                </a:cubicBezTo>
                <a:cubicBezTo>
                  <a:pt x="120220" y="32171"/>
                  <a:pt x="120286" y="32105"/>
                  <a:pt x="120320" y="32004"/>
                </a:cubicBezTo>
                <a:cubicBezTo>
                  <a:pt x="120420" y="31971"/>
                  <a:pt x="120487" y="31971"/>
                  <a:pt x="120553" y="31938"/>
                </a:cubicBezTo>
                <a:close/>
                <a:moveTo>
                  <a:pt x="113482" y="30036"/>
                </a:moveTo>
                <a:cubicBezTo>
                  <a:pt x="113548" y="30503"/>
                  <a:pt x="113615" y="30970"/>
                  <a:pt x="113648" y="31404"/>
                </a:cubicBezTo>
                <a:cubicBezTo>
                  <a:pt x="113582" y="31671"/>
                  <a:pt x="113515" y="31938"/>
                  <a:pt x="113448" y="32205"/>
                </a:cubicBezTo>
                <a:cubicBezTo>
                  <a:pt x="113148" y="32238"/>
                  <a:pt x="112848" y="32271"/>
                  <a:pt x="112548" y="32305"/>
                </a:cubicBezTo>
                <a:cubicBezTo>
                  <a:pt x="112514" y="32238"/>
                  <a:pt x="112481" y="32138"/>
                  <a:pt x="112481" y="32071"/>
                </a:cubicBezTo>
                <a:cubicBezTo>
                  <a:pt x="112814" y="31404"/>
                  <a:pt x="113148" y="30704"/>
                  <a:pt x="113482" y="30036"/>
                </a:cubicBezTo>
                <a:close/>
                <a:moveTo>
                  <a:pt x="108778" y="32371"/>
                </a:moveTo>
                <a:lnTo>
                  <a:pt x="108878" y="32705"/>
                </a:lnTo>
                <a:cubicBezTo>
                  <a:pt x="108778" y="32705"/>
                  <a:pt x="108711" y="32738"/>
                  <a:pt x="108611" y="32738"/>
                </a:cubicBezTo>
                <a:cubicBezTo>
                  <a:pt x="108678" y="32605"/>
                  <a:pt x="108711" y="32505"/>
                  <a:pt x="108778" y="32371"/>
                </a:cubicBezTo>
                <a:close/>
                <a:moveTo>
                  <a:pt x="106210" y="32672"/>
                </a:moveTo>
                <a:lnTo>
                  <a:pt x="106343" y="32972"/>
                </a:lnTo>
                <a:cubicBezTo>
                  <a:pt x="106210" y="33005"/>
                  <a:pt x="106076" y="33005"/>
                  <a:pt x="105943" y="33039"/>
                </a:cubicBezTo>
                <a:cubicBezTo>
                  <a:pt x="106043" y="32905"/>
                  <a:pt x="106143" y="32805"/>
                  <a:pt x="106210" y="32672"/>
                </a:cubicBezTo>
                <a:close/>
                <a:moveTo>
                  <a:pt x="12076" y="32538"/>
                </a:moveTo>
                <a:lnTo>
                  <a:pt x="12343" y="32838"/>
                </a:lnTo>
                <a:cubicBezTo>
                  <a:pt x="12243" y="33039"/>
                  <a:pt x="12142" y="33205"/>
                  <a:pt x="12042" y="33405"/>
                </a:cubicBezTo>
                <a:cubicBezTo>
                  <a:pt x="12009" y="33305"/>
                  <a:pt x="11942" y="33172"/>
                  <a:pt x="11876" y="33072"/>
                </a:cubicBezTo>
                <a:cubicBezTo>
                  <a:pt x="11942" y="32905"/>
                  <a:pt x="12009" y="32705"/>
                  <a:pt x="12076" y="32538"/>
                </a:cubicBezTo>
                <a:close/>
                <a:moveTo>
                  <a:pt x="13810" y="31938"/>
                </a:moveTo>
                <a:cubicBezTo>
                  <a:pt x="13977" y="32238"/>
                  <a:pt x="14144" y="32572"/>
                  <a:pt x="14344" y="32872"/>
                </a:cubicBezTo>
                <a:cubicBezTo>
                  <a:pt x="14244" y="33105"/>
                  <a:pt x="14177" y="33305"/>
                  <a:pt x="14111" y="33539"/>
                </a:cubicBezTo>
                <a:cubicBezTo>
                  <a:pt x="13910" y="33305"/>
                  <a:pt x="13744" y="33105"/>
                  <a:pt x="13543" y="32872"/>
                </a:cubicBezTo>
                <a:cubicBezTo>
                  <a:pt x="13610" y="32605"/>
                  <a:pt x="13677" y="32338"/>
                  <a:pt x="13744" y="32071"/>
                </a:cubicBezTo>
                <a:cubicBezTo>
                  <a:pt x="13777" y="32038"/>
                  <a:pt x="13777" y="31971"/>
                  <a:pt x="13810" y="31938"/>
                </a:cubicBezTo>
                <a:close/>
                <a:moveTo>
                  <a:pt x="117284" y="32738"/>
                </a:moveTo>
                <a:cubicBezTo>
                  <a:pt x="117184" y="33005"/>
                  <a:pt x="117084" y="33272"/>
                  <a:pt x="117017" y="33539"/>
                </a:cubicBezTo>
                <a:cubicBezTo>
                  <a:pt x="116951" y="33305"/>
                  <a:pt x="116884" y="33072"/>
                  <a:pt x="116817" y="32838"/>
                </a:cubicBezTo>
                <a:cubicBezTo>
                  <a:pt x="116951" y="32805"/>
                  <a:pt x="117117" y="32772"/>
                  <a:pt x="117284" y="32738"/>
                </a:cubicBezTo>
                <a:close/>
                <a:moveTo>
                  <a:pt x="19181" y="31371"/>
                </a:moveTo>
                <a:cubicBezTo>
                  <a:pt x="19381" y="31437"/>
                  <a:pt x="19581" y="31504"/>
                  <a:pt x="19781" y="31604"/>
                </a:cubicBezTo>
                <a:cubicBezTo>
                  <a:pt x="19614" y="32271"/>
                  <a:pt x="19448" y="32938"/>
                  <a:pt x="19248" y="33606"/>
                </a:cubicBezTo>
                <a:cubicBezTo>
                  <a:pt x="19081" y="33239"/>
                  <a:pt x="18914" y="32905"/>
                  <a:pt x="18714" y="32572"/>
                </a:cubicBezTo>
                <a:cubicBezTo>
                  <a:pt x="18881" y="32171"/>
                  <a:pt x="19014" y="31771"/>
                  <a:pt x="19181" y="31371"/>
                </a:cubicBezTo>
                <a:close/>
                <a:moveTo>
                  <a:pt x="119119" y="32305"/>
                </a:moveTo>
                <a:cubicBezTo>
                  <a:pt x="118819" y="32772"/>
                  <a:pt x="118552" y="33205"/>
                  <a:pt x="118285" y="33672"/>
                </a:cubicBezTo>
                <a:cubicBezTo>
                  <a:pt x="118252" y="33372"/>
                  <a:pt x="118218" y="33105"/>
                  <a:pt x="118185" y="32805"/>
                </a:cubicBezTo>
                <a:cubicBezTo>
                  <a:pt x="118218" y="32705"/>
                  <a:pt x="118252"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6" y="33172"/>
                  <a:pt x="7172" y="32972"/>
                  <a:pt x="7239" y="32805"/>
                </a:cubicBezTo>
                <a:close/>
                <a:moveTo>
                  <a:pt x="113181" y="33105"/>
                </a:moveTo>
                <a:lnTo>
                  <a:pt x="113181" y="33105"/>
                </a:lnTo>
                <a:cubicBezTo>
                  <a:pt x="113115"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9" y="31938"/>
                  <a:pt x="16412" y="32305"/>
                  <a:pt x="16746" y="32672"/>
                </a:cubicBezTo>
                <a:cubicBezTo>
                  <a:pt x="16612" y="33339"/>
                  <a:pt x="16446" y="33973"/>
                  <a:pt x="16312" y="34640"/>
                </a:cubicBezTo>
                <a:cubicBezTo>
                  <a:pt x="15979" y="34039"/>
                  <a:pt x="15645" y="33405"/>
                  <a:pt x="15278" y="32805"/>
                </a:cubicBezTo>
                <a:cubicBezTo>
                  <a:pt x="15445" y="32371"/>
                  <a:pt x="15578" y="31971"/>
                  <a:pt x="15745" y="31571"/>
                </a:cubicBezTo>
                <a:close/>
                <a:moveTo>
                  <a:pt x="13277" y="33939"/>
                </a:moveTo>
                <a:cubicBezTo>
                  <a:pt x="13443" y="34106"/>
                  <a:pt x="13610" y="34306"/>
                  <a:pt x="13777" y="34473"/>
                </a:cubicBezTo>
                <a:cubicBezTo>
                  <a:pt x="13744" y="34573"/>
                  <a:pt x="13677" y="34706"/>
                  <a:pt x="13644" y="34806"/>
                </a:cubicBezTo>
                <a:cubicBezTo>
                  <a:pt x="13510" y="34706"/>
                  <a:pt x="13410" y="34606"/>
                  <a:pt x="13277" y="34506"/>
                </a:cubicBezTo>
                <a:cubicBezTo>
                  <a:pt x="13243" y="34473"/>
                  <a:pt x="13210" y="34473"/>
                  <a:pt x="13143" y="34440"/>
                </a:cubicBezTo>
                <a:cubicBezTo>
                  <a:pt x="13210" y="34273"/>
                  <a:pt x="13243" y="34106"/>
                  <a:pt x="13277" y="33939"/>
                </a:cubicBezTo>
                <a:close/>
                <a:moveTo>
                  <a:pt x="11475" y="34139"/>
                </a:moveTo>
                <a:cubicBezTo>
                  <a:pt x="11509" y="34206"/>
                  <a:pt x="11575" y="34273"/>
                  <a:pt x="11609" y="34339"/>
                </a:cubicBezTo>
                <a:cubicBezTo>
                  <a:pt x="11509" y="34573"/>
                  <a:pt x="11409" y="34773"/>
                  <a:pt x="11309" y="35007"/>
                </a:cubicBezTo>
                <a:cubicBezTo>
                  <a:pt x="11275" y="34973"/>
                  <a:pt x="11242" y="34940"/>
                  <a:pt x="11208" y="34907"/>
                </a:cubicBezTo>
                <a:cubicBezTo>
                  <a:pt x="11275" y="34640"/>
                  <a:pt x="11375" y="34406"/>
                  <a:pt x="11475" y="34139"/>
                </a:cubicBezTo>
                <a:close/>
                <a:moveTo>
                  <a:pt x="119686" y="33806"/>
                </a:moveTo>
                <a:cubicBezTo>
                  <a:pt x="119786" y="34106"/>
                  <a:pt x="119886" y="34440"/>
                  <a:pt x="120020" y="34740"/>
                </a:cubicBezTo>
                <a:lnTo>
                  <a:pt x="118485" y="35240"/>
                </a:lnTo>
                <a:cubicBezTo>
                  <a:pt x="118452" y="35173"/>
                  <a:pt x="118452" y="35140"/>
                  <a:pt x="118452" y="35073"/>
                </a:cubicBezTo>
                <a:cubicBezTo>
                  <a:pt x="118552" y="34907"/>
                  <a:pt x="118652" y="34740"/>
                  <a:pt x="118785" y="34573"/>
                </a:cubicBezTo>
                <a:cubicBezTo>
                  <a:pt x="119052" y="34306"/>
                  <a:pt x="119352" y="34073"/>
                  <a:pt x="119686" y="33806"/>
                </a:cubicBezTo>
                <a:close/>
                <a:moveTo>
                  <a:pt x="5204" y="33439"/>
                </a:moveTo>
                <a:lnTo>
                  <a:pt x="5738" y="34306"/>
                </a:lnTo>
                <a:lnTo>
                  <a:pt x="5338"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cubicBezTo>
                  <a:pt x="116350" y="34440"/>
                  <a:pt x="116417" y="34773"/>
                  <a:pt x="116517" y="35073"/>
                </a:cubicBezTo>
                <a:cubicBezTo>
                  <a:pt x="116484" y="35173"/>
                  <a:pt x="116450" y="35240"/>
                  <a:pt x="116450" y="35340"/>
                </a:cubicBezTo>
                <a:lnTo>
                  <a:pt x="116417" y="35340"/>
                </a:lnTo>
                <a:lnTo>
                  <a:pt x="116250" y="34106"/>
                </a:lnTo>
                <a:close/>
                <a:moveTo>
                  <a:pt x="9207" y="33906"/>
                </a:moveTo>
                <a:cubicBezTo>
                  <a:pt x="9541" y="34306"/>
                  <a:pt x="9874" y="34673"/>
                  <a:pt x="10208" y="35073"/>
                </a:cubicBezTo>
                <a:lnTo>
                  <a:pt x="10008"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9" y="33672"/>
                </a:moveTo>
                <a:cubicBezTo>
                  <a:pt x="114015" y="34173"/>
                  <a:pt x="114049" y="34640"/>
                  <a:pt x="114115" y="35140"/>
                </a:cubicBezTo>
                <a:cubicBezTo>
                  <a:pt x="113949" y="35440"/>
                  <a:pt x="113782" y="35774"/>
                  <a:pt x="113615" y="36107"/>
                </a:cubicBezTo>
                <a:cubicBezTo>
                  <a:pt x="113548" y="35907"/>
                  <a:pt x="113482" y="35707"/>
                  <a:pt x="113415" y="35507"/>
                </a:cubicBezTo>
                <a:cubicBezTo>
                  <a:pt x="113582" y="34873"/>
                  <a:pt x="113782" y="34273"/>
                  <a:pt x="113949" y="33672"/>
                </a:cubicBezTo>
                <a:close/>
                <a:moveTo>
                  <a:pt x="115049" y="35474"/>
                </a:moveTo>
                <a:lnTo>
                  <a:pt x="115049" y="35474"/>
                </a:ln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3" y="35774"/>
                  <a:pt x="115049" y="35474"/>
                </a:cubicBezTo>
                <a:close/>
                <a:moveTo>
                  <a:pt x="8840" y="35307"/>
                </a:moveTo>
                <a:cubicBezTo>
                  <a:pt x="9074" y="35707"/>
                  <a:pt x="9340" y="36074"/>
                  <a:pt x="9574" y="36474"/>
                </a:cubicBezTo>
                <a:cubicBezTo>
                  <a:pt x="9307" y="36141"/>
                  <a:pt x="9040" y="35841"/>
                  <a:pt x="8773" y="35507"/>
                </a:cubicBezTo>
                <a:cubicBezTo>
                  <a:pt x="8807" y="35440"/>
                  <a:pt x="8807" y="35374"/>
                  <a:pt x="8840" y="35307"/>
                </a:cubicBezTo>
                <a:close/>
                <a:moveTo>
                  <a:pt x="10842"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2" y="35841"/>
                </a:cubicBezTo>
                <a:close/>
                <a:moveTo>
                  <a:pt x="4537" y="35740"/>
                </a:moveTo>
                <a:lnTo>
                  <a:pt x="4971" y="36274"/>
                </a:lnTo>
                <a:cubicBezTo>
                  <a:pt x="4937" y="36408"/>
                  <a:pt x="4871" y="36541"/>
                  <a:pt x="4837" y="36641"/>
                </a:cubicBezTo>
                <a:cubicBezTo>
                  <a:pt x="4704" y="36441"/>
                  <a:pt x="4604" y="36241"/>
                  <a:pt x="4470" y="36007"/>
                </a:cubicBezTo>
                <a:cubicBezTo>
                  <a:pt x="4504" y="35941"/>
                  <a:pt x="4504" y="35841"/>
                  <a:pt x="4537" y="35740"/>
                </a:cubicBezTo>
                <a:close/>
                <a:moveTo>
                  <a:pt x="6305" y="35240"/>
                </a:moveTo>
                <a:cubicBezTo>
                  <a:pt x="6472" y="35507"/>
                  <a:pt x="6639" y="35774"/>
                  <a:pt x="6805" y="36041"/>
                </a:cubicBezTo>
                <a:cubicBezTo>
                  <a:pt x="6739" y="36308"/>
                  <a:pt x="6672" y="36608"/>
                  <a:pt x="6605" y="36875"/>
                </a:cubicBezTo>
                <a:lnTo>
                  <a:pt x="5971" y="36141"/>
                </a:lnTo>
                <a:cubicBezTo>
                  <a:pt x="6105" y="35841"/>
                  <a:pt x="6205" y="35540"/>
                  <a:pt x="6305" y="35240"/>
                </a:cubicBezTo>
                <a:close/>
                <a:moveTo>
                  <a:pt x="112981" y="37141"/>
                </a:moveTo>
                <a:cubicBezTo>
                  <a:pt x="112981" y="37175"/>
                  <a:pt x="112981" y="37208"/>
                  <a:pt x="113015"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3" y="36508"/>
                  <a:pt x="119452" y="36875"/>
                </a:cubicBezTo>
                <a:cubicBezTo>
                  <a:pt x="119252" y="37141"/>
                  <a:pt x="119019" y="37408"/>
                  <a:pt x="118785" y="37675"/>
                </a:cubicBezTo>
                <a:cubicBezTo>
                  <a:pt x="118719" y="37175"/>
                  <a:pt x="118652" y="36641"/>
                  <a:pt x="118585" y="36141"/>
                </a:cubicBezTo>
                <a:lnTo>
                  <a:pt x="119786" y="35740"/>
                </a:lnTo>
                <a:close/>
                <a:moveTo>
                  <a:pt x="11542" y="36641"/>
                </a:moveTo>
                <a:lnTo>
                  <a:pt x="11675" y="36808"/>
                </a:lnTo>
                <a:cubicBezTo>
                  <a:pt x="11609" y="37141"/>
                  <a:pt x="11509" y="37475"/>
                  <a:pt x="11442" y="37809"/>
                </a:cubicBezTo>
                <a:cubicBezTo>
                  <a:pt x="11375" y="37675"/>
                  <a:pt x="11309" y="37542"/>
                  <a:pt x="11208" y="37442"/>
                </a:cubicBezTo>
                <a:cubicBezTo>
                  <a:pt x="11309" y="37175"/>
                  <a:pt x="11442" y="36908"/>
                  <a:pt x="11542" y="36641"/>
                </a:cubicBezTo>
                <a:close/>
                <a:moveTo>
                  <a:pt x="115249" y="37008"/>
                </a:moveTo>
                <a:cubicBezTo>
                  <a:pt x="115283" y="37041"/>
                  <a:pt x="115350" y="37075"/>
                  <a:pt x="115416" y="37108"/>
                </a:cubicBezTo>
                <a:cubicBezTo>
                  <a:pt x="115483" y="37342"/>
                  <a:pt x="115516" y="37575"/>
                  <a:pt x="115583" y="37809"/>
                </a:cubicBezTo>
                <a:cubicBezTo>
                  <a:pt x="115483" y="37842"/>
                  <a:pt x="115416" y="37842"/>
                  <a:pt x="115350" y="37909"/>
                </a:cubicBezTo>
                <a:cubicBezTo>
                  <a:pt x="115316" y="37608"/>
                  <a:pt x="115283" y="37308"/>
                  <a:pt x="115249" y="37008"/>
                </a:cubicBezTo>
                <a:close/>
                <a:moveTo>
                  <a:pt x="8507" y="36574"/>
                </a:moveTo>
                <a:cubicBezTo>
                  <a:pt x="8773" y="36875"/>
                  <a:pt x="9040" y="37208"/>
                  <a:pt x="9307" y="37508"/>
                </a:cubicBezTo>
                <a:lnTo>
                  <a:pt x="9107" y="38042"/>
                </a:lnTo>
                <a:cubicBezTo>
                  <a:pt x="8873" y="37675"/>
                  <a:pt x="8640" y="37308"/>
                  <a:pt x="8406" y="36941"/>
                </a:cubicBezTo>
                <a:lnTo>
                  <a:pt x="8507" y="36574"/>
                </a:lnTo>
                <a:close/>
                <a:moveTo>
                  <a:pt x="111880" y="33272"/>
                </a:moveTo>
                <a:cubicBezTo>
                  <a:pt x="112081" y="34006"/>
                  <a:pt x="112314" y="34740"/>
                  <a:pt x="112514" y="35507"/>
                </a:cubicBezTo>
                <a:cubicBezTo>
                  <a:pt x="112281" y="36341"/>
                  <a:pt x="112047" y="37208"/>
                  <a:pt x="111780" y="38075"/>
                </a:cubicBezTo>
                <a:cubicBezTo>
                  <a:pt x="111614"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1"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2" y="38543"/>
                  <a:pt x="6071" y="38843"/>
                </a:cubicBezTo>
                <a:cubicBezTo>
                  <a:pt x="5871" y="38442"/>
                  <a:pt x="5638" y="38042"/>
                  <a:pt x="5404" y="37642"/>
                </a:cubicBezTo>
                <a:lnTo>
                  <a:pt x="5638" y="37075"/>
                </a:lnTo>
                <a:close/>
                <a:moveTo>
                  <a:pt x="14077" y="36274"/>
                </a:moveTo>
                <a:cubicBezTo>
                  <a:pt x="14578"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7" y="39243"/>
                </a:cubicBezTo>
                <a:cubicBezTo>
                  <a:pt x="3770" y="39143"/>
                  <a:pt x="3703" y="39076"/>
                  <a:pt x="3636" y="38976"/>
                </a:cubicBezTo>
                <a:cubicBezTo>
                  <a:pt x="3803" y="38376"/>
                  <a:pt x="3970" y="37775"/>
                  <a:pt x="4137" y="37208"/>
                </a:cubicBezTo>
                <a:close/>
                <a:moveTo>
                  <a:pt x="8106" y="38142"/>
                </a:moveTo>
                <a:cubicBezTo>
                  <a:pt x="8306" y="38442"/>
                  <a:pt x="8507" y="38776"/>
                  <a:pt x="8707" y="39110"/>
                </a:cubicBezTo>
                <a:cubicBezTo>
                  <a:pt x="8673" y="39176"/>
                  <a:pt x="8640" y="39276"/>
                  <a:pt x="8607" y="39343"/>
                </a:cubicBezTo>
                <a:lnTo>
                  <a:pt x="8006" y="38576"/>
                </a:lnTo>
                <a:cubicBezTo>
                  <a:pt x="8040" y="38442"/>
                  <a:pt x="8073" y="38276"/>
                  <a:pt x="8106" y="38142"/>
                </a:cubicBezTo>
                <a:close/>
                <a:moveTo>
                  <a:pt x="120753" y="36741"/>
                </a:moveTo>
                <a:cubicBezTo>
                  <a:pt x="121020" y="37442"/>
                  <a:pt x="121287" y="38176"/>
                  <a:pt x="121554" y="38876"/>
                </a:cubicBezTo>
                <a:cubicBezTo>
                  <a:pt x="121521" y="38909"/>
                  <a:pt x="121521" y="38943"/>
                  <a:pt x="121521" y="38943"/>
                </a:cubicBezTo>
                <a:cubicBezTo>
                  <a:pt x="121441"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7" y="36908"/>
                  <a:pt x="120753" y="36741"/>
                </a:cubicBezTo>
                <a:close/>
                <a:moveTo>
                  <a:pt x="114315" y="36641"/>
                </a:moveTo>
                <a:cubicBezTo>
                  <a:pt x="114449" y="37842"/>
                  <a:pt x="114616" y="39076"/>
                  <a:pt x="114782" y="40277"/>
                </a:cubicBezTo>
                <a:lnTo>
                  <a:pt x="113949" y="37342"/>
                </a:lnTo>
                <a:cubicBezTo>
                  <a:pt x="114082" y="37108"/>
                  <a:pt x="114182" y="36875"/>
                  <a:pt x="114315" y="36641"/>
                </a:cubicBezTo>
                <a:close/>
                <a:moveTo>
                  <a:pt x="123022" y="39643"/>
                </a:moveTo>
                <a:cubicBezTo>
                  <a:pt x="123055" y="39944"/>
                  <a:pt x="123055" y="40244"/>
                  <a:pt x="123088" y="40577"/>
                </a:cubicBezTo>
                <a:cubicBezTo>
                  <a:pt x="123022" y="40411"/>
                  <a:pt x="122988" y="40244"/>
                  <a:pt x="122922" y="40077"/>
                </a:cubicBezTo>
                <a:cubicBezTo>
                  <a:pt x="122955" y="39944"/>
                  <a:pt x="122988" y="39810"/>
                  <a:pt x="123022" y="39643"/>
                </a:cubicBezTo>
                <a:close/>
                <a:moveTo>
                  <a:pt x="10608" y="39110"/>
                </a:moveTo>
                <a:cubicBezTo>
                  <a:pt x="10741" y="39276"/>
                  <a:pt x="10875" y="39443"/>
                  <a:pt x="11008" y="39610"/>
                </a:cubicBezTo>
                <a:cubicBezTo>
                  <a:pt x="10908" y="39977"/>
                  <a:pt x="10842" y="40344"/>
                  <a:pt x="10741" y="40711"/>
                </a:cubicBezTo>
                <a:cubicBezTo>
                  <a:pt x="10575" y="40477"/>
                  <a:pt x="10441" y="40210"/>
                  <a:pt x="10274" y="39977"/>
                </a:cubicBezTo>
                <a:cubicBezTo>
                  <a:pt x="10375" y="39677"/>
                  <a:pt x="10475" y="39376"/>
                  <a:pt x="10608" y="39110"/>
                </a:cubicBezTo>
                <a:close/>
                <a:moveTo>
                  <a:pt x="117785" y="40177"/>
                </a:moveTo>
                <a:lnTo>
                  <a:pt x="117918" y="40244"/>
                </a:lnTo>
                <a:cubicBezTo>
                  <a:pt x="117951" y="40377"/>
                  <a:pt x="117985" y="40477"/>
                  <a:pt x="118018" y="40577"/>
                </a:cubicBezTo>
                <a:lnTo>
                  <a:pt x="117218" y="41011"/>
                </a:lnTo>
                <a:cubicBezTo>
                  <a:pt x="117218" y="40978"/>
                  <a:pt x="117218" y="40911"/>
                  <a:pt x="117218" y="40844"/>
                </a:cubicBezTo>
                <a:cubicBezTo>
                  <a:pt x="117384" y="40611"/>
                  <a:pt x="117584" y="40411"/>
                  <a:pt x="117785" y="40177"/>
                </a:cubicBezTo>
                <a:close/>
                <a:moveTo>
                  <a:pt x="115450" y="38676"/>
                </a:moveTo>
                <a:lnTo>
                  <a:pt x="115817" y="38909"/>
                </a:lnTo>
                <a:cubicBezTo>
                  <a:pt x="115950" y="39510"/>
                  <a:pt x="116083" y="40077"/>
                  <a:pt x="116217" y="40644"/>
                </a:cubicBezTo>
                <a:cubicBezTo>
                  <a:pt x="116083" y="40811"/>
                  <a:pt x="115917" y="41011"/>
                  <a:pt x="115750" y="41178"/>
                </a:cubicBezTo>
                <a:lnTo>
                  <a:pt x="115450" y="38676"/>
                </a:lnTo>
                <a:close/>
                <a:moveTo>
                  <a:pt x="121954" y="40010"/>
                </a:moveTo>
                <a:cubicBezTo>
                  <a:pt x="121954" y="40044"/>
                  <a:pt x="121988" y="40077"/>
                  <a:pt x="121988" y="40110"/>
                </a:cubicBezTo>
                <a:cubicBezTo>
                  <a:pt x="121888" y="40477"/>
                  <a:pt x="121787" y="40844"/>
                  <a:pt x="121687" y="41211"/>
                </a:cubicBezTo>
                <a:cubicBezTo>
                  <a:pt x="121587" y="41144"/>
                  <a:pt x="121521" y="41078"/>
                  <a:pt x="121421" y="41044"/>
                </a:cubicBezTo>
                <a:cubicBezTo>
                  <a:pt x="121587" y="40677"/>
                  <a:pt x="121787" y="40344"/>
                  <a:pt x="121954" y="40010"/>
                </a:cubicBezTo>
                <a:close/>
                <a:moveTo>
                  <a:pt x="5004" y="38709"/>
                </a:moveTo>
                <a:cubicBezTo>
                  <a:pt x="5238"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3" y="41445"/>
                  <a:pt x="2903" y="41778"/>
                </a:cubicBezTo>
                <a:cubicBezTo>
                  <a:pt x="2869" y="41745"/>
                  <a:pt x="2869" y="41711"/>
                  <a:pt x="2836" y="41711"/>
                </a:cubicBezTo>
                <a:cubicBezTo>
                  <a:pt x="2936" y="41345"/>
                  <a:pt x="3036" y="40978"/>
                  <a:pt x="3136" y="40611"/>
                </a:cubicBezTo>
                <a:close/>
                <a:moveTo>
                  <a:pt x="122521" y="41545"/>
                </a:moveTo>
                <a:cubicBezTo>
                  <a:pt x="122555" y="41645"/>
                  <a:pt x="122588" y="41711"/>
                  <a:pt x="122621" y="41812"/>
                </a:cubicBezTo>
                <a:lnTo>
                  <a:pt x="122588" y="41812"/>
                </a:lnTo>
                <a:cubicBezTo>
                  <a:pt x="122555" y="41778"/>
                  <a:pt x="122521" y="41745"/>
                  <a:pt x="122455"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3" y="41445"/>
                  <a:pt x="12309" y="41211"/>
                </a:cubicBezTo>
                <a:close/>
                <a:moveTo>
                  <a:pt x="8907" y="41078"/>
                </a:moveTo>
                <a:lnTo>
                  <a:pt x="8974" y="41178"/>
                </a:lnTo>
                <a:cubicBezTo>
                  <a:pt x="8840" y="41578"/>
                  <a:pt x="8740" y="42012"/>
                  <a:pt x="8607" y="42412"/>
                </a:cubicBezTo>
                <a:cubicBezTo>
                  <a:pt x="8573" y="42312"/>
                  <a:pt x="8573" y="42178"/>
                  <a:pt x="8540" y="42078"/>
                </a:cubicBezTo>
                <a:cubicBezTo>
                  <a:pt x="8673" y="41745"/>
                  <a:pt x="8773" y="41411"/>
                  <a:pt x="8907" y="41078"/>
                </a:cubicBezTo>
                <a:close/>
                <a:moveTo>
                  <a:pt x="118218" y="41478"/>
                </a:moveTo>
                <a:lnTo>
                  <a:pt x="118218" y="41478"/>
                </a:lnTo>
                <a:cubicBezTo>
                  <a:pt x="118185" y="41611"/>
                  <a:pt x="118152" y="41745"/>
                  <a:pt x="118118" y="41878"/>
                </a:cubicBezTo>
                <a:cubicBezTo>
                  <a:pt x="117851" y="42145"/>
                  <a:pt x="117584" y="42412"/>
                  <a:pt x="117351" y="42679"/>
                </a:cubicBezTo>
                <a:cubicBezTo>
                  <a:pt x="117151" y="42579"/>
                  <a:pt x="116951" y="42445"/>
                  <a:pt x="116751" y="42312"/>
                </a:cubicBezTo>
                <a:cubicBezTo>
                  <a:pt x="117218" y="42045"/>
                  <a:pt x="117718" y="41745"/>
                  <a:pt x="118218" y="41478"/>
                </a:cubicBezTo>
                <a:close/>
                <a:moveTo>
                  <a:pt x="121320" y="42645"/>
                </a:moveTo>
                <a:lnTo>
                  <a:pt x="121187" y="43079"/>
                </a:lnTo>
                <a:lnTo>
                  <a:pt x="120787" y="42679"/>
                </a:lnTo>
                <a:cubicBezTo>
                  <a:pt x="120954" y="42645"/>
                  <a:pt x="121120" y="42645"/>
                  <a:pt x="121320" y="42645"/>
                </a:cubicBezTo>
                <a:close/>
                <a:moveTo>
                  <a:pt x="124223" y="42946"/>
                </a:moveTo>
                <a:cubicBezTo>
                  <a:pt x="124456" y="42979"/>
                  <a:pt x="124656" y="43012"/>
                  <a:pt x="124856" y="43079"/>
                </a:cubicBezTo>
                <a:cubicBezTo>
                  <a:pt x="124723" y="43112"/>
                  <a:pt x="124623" y="43146"/>
                  <a:pt x="124489" y="43179"/>
                </a:cubicBezTo>
                <a:cubicBezTo>
                  <a:pt x="124423" y="43112"/>
                  <a:pt x="124323" y="43046"/>
                  <a:pt x="124223" y="42979"/>
                </a:cubicBezTo>
                <a:cubicBezTo>
                  <a:pt x="124223" y="42979"/>
                  <a:pt x="124223" y="42979"/>
                  <a:pt x="124223" y="42946"/>
                </a:cubicBezTo>
                <a:close/>
                <a:moveTo>
                  <a:pt x="7039" y="42279"/>
                </a:moveTo>
                <a:lnTo>
                  <a:pt x="7339" y="42779"/>
                </a:lnTo>
                <a:cubicBezTo>
                  <a:pt x="7272" y="42979"/>
                  <a:pt x="7206" y="43146"/>
                  <a:pt x="7139" y="43313"/>
                </a:cubicBezTo>
                <a:cubicBezTo>
                  <a:pt x="7039" y="43213"/>
                  <a:pt x="6972" y="43079"/>
                  <a:pt x="6872" y="42979"/>
                </a:cubicBezTo>
                <a:cubicBezTo>
                  <a:pt x="6939" y="42746"/>
                  <a:pt x="6972" y="42512"/>
                  <a:pt x="7039" y="42279"/>
                </a:cubicBezTo>
                <a:close/>
                <a:moveTo>
                  <a:pt x="119753" y="41445"/>
                </a:moveTo>
                <a:cubicBezTo>
                  <a:pt x="119886" y="41511"/>
                  <a:pt x="119986" y="41578"/>
                  <a:pt x="120120" y="41678"/>
                </a:cubicBezTo>
                <a:cubicBezTo>
                  <a:pt x="120086" y="41745"/>
                  <a:pt x="120053" y="41778"/>
                  <a:pt x="120020"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9" y="43446"/>
                </a:lnTo>
                <a:cubicBezTo>
                  <a:pt x="118685" y="43146"/>
                  <a:pt x="118752" y="42879"/>
                  <a:pt x="118852" y="42579"/>
                </a:cubicBezTo>
                <a:cubicBezTo>
                  <a:pt x="118875" y="42582"/>
                  <a:pt x="118899" y="42584"/>
                  <a:pt x="118924" y="42584"/>
                </a:cubicBezTo>
                <a:cubicBezTo>
                  <a:pt x="119142" y="42584"/>
                  <a:pt x="119379" y="42449"/>
                  <a:pt x="119319" y="42178"/>
                </a:cubicBezTo>
                <a:cubicBezTo>
                  <a:pt x="119319" y="42078"/>
                  <a:pt x="119319" y="41978"/>
                  <a:pt x="119286" y="41912"/>
                </a:cubicBezTo>
                <a:cubicBezTo>
                  <a:pt x="119452" y="41745"/>
                  <a:pt x="119619" y="41578"/>
                  <a:pt x="119753" y="41445"/>
                </a:cubicBezTo>
                <a:close/>
                <a:moveTo>
                  <a:pt x="3870" y="41645"/>
                </a:moveTo>
                <a:cubicBezTo>
                  <a:pt x="4237" y="42178"/>
                  <a:pt x="4604" y="42712"/>
                  <a:pt x="4937" y="43213"/>
                </a:cubicBezTo>
                <a:cubicBezTo>
                  <a:pt x="4904" y="43446"/>
                  <a:pt x="4837" y="43680"/>
                  <a:pt x="4771" y="43913"/>
                </a:cubicBezTo>
                <a:cubicBezTo>
                  <a:pt x="4370" y="43446"/>
                  <a:pt x="3937" y="42979"/>
                  <a:pt x="3536" y="42512"/>
                </a:cubicBezTo>
                <a:cubicBezTo>
                  <a:pt x="3636" y="42212"/>
                  <a:pt x="3770" y="41945"/>
                  <a:pt x="3870" y="41645"/>
                </a:cubicBezTo>
                <a:close/>
                <a:moveTo>
                  <a:pt x="122121" y="42979"/>
                </a:moveTo>
                <a:cubicBezTo>
                  <a:pt x="122421" y="43146"/>
                  <a:pt x="122688" y="43313"/>
                  <a:pt x="122955" y="43479"/>
                </a:cubicBezTo>
                <a:cubicBezTo>
                  <a:pt x="122922" y="43546"/>
                  <a:pt x="122888" y="43613"/>
                  <a:pt x="122855" y="43680"/>
                </a:cubicBezTo>
                <a:cubicBezTo>
                  <a:pt x="122588" y="43780"/>
                  <a:pt x="122321" y="43846"/>
                  <a:pt x="122054" y="43946"/>
                </a:cubicBezTo>
                <a:lnTo>
                  <a:pt x="121888" y="43813"/>
                </a:lnTo>
                <a:cubicBezTo>
                  <a:pt x="121988" y="43513"/>
                  <a:pt x="122054" y="43246"/>
                  <a:pt x="122121" y="42979"/>
                </a:cubicBezTo>
                <a:close/>
                <a:moveTo>
                  <a:pt x="116050" y="43513"/>
                </a:moveTo>
                <a:cubicBezTo>
                  <a:pt x="116150" y="43579"/>
                  <a:pt x="116250" y="43646"/>
                  <a:pt x="116350" y="43713"/>
                </a:cubicBezTo>
                <a:cubicBezTo>
                  <a:pt x="116284"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20" y="43346"/>
                </a:moveTo>
                <a:cubicBezTo>
                  <a:pt x="120453" y="43579"/>
                  <a:pt x="120687" y="43813"/>
                  <a:pt x="120920" y="44046"/>
                </a:cubicBezTo>
                <a:cubicBezTo>
                  <a:pt x="120920" y="44147"/>
                  <a:pt x="120887" y="44213"/>
                  <a:pt x="120853" y="44313"/>
                </a:cubicBezTo>
                <a:cubicBezTo>
                  <a:pt x="120687" y="44347"/>
                  <a:pt x="120487" y="44413"/>
                  <a:pt x="120320" y="44480"/>
                </a:cubicBezTo>
                <a:cubicBezTo>
                  <a:pt x="120153" y="44380"/>
                  <a:pt x="119986" y="44280"/>
                  <a:pt x="119786" y="44180"/>
                </a:cubicBezTo>
                <a:lnTo>
                  <a:pt x="120220" y="43346"/>
                </a:lnTo>
                <a:close/>
                <a:moveTo>
                  <a:pt x="9641" y="41978"/>
                </a:moveTo>
                <a:lnTo>
                  <a:pt x="10241" y="42746"/>
                </a:lnTo>
                <a:cubicBezTo>
                  <a:pt x="10041" y="43513"/>
                  <a:pt x="9874" y="44313"/>
                  <a:pt x="9674" y="45081"/>
                </a:cubicBezTo>
                <a:cubicBezTo>
                  <a:pt x="9474" y="44747"/>
                  <a:pt x="9274" y="44380"/>
                  <a:pt x="9074" y="44046"/>
                </a:cubicBezTo>
                <a:cubicBezTo>
                  <a:pt x="9240" y="43346"/>
                  <a:pt x="9441" y="42679"/>
                  <a:pt x="9641" y="41978"/>
                </a:cubicBezTo>
                <a:close/>
                <a:moveTo>
                  <a:pt x="121787" y="44947"/>
                </a:moveTo>
                <a:cubicBezTo>
                  <a:pt x="121854" y="45014"/>
                  <a:pt x="121921" y="45081"/>
                  <a:pt x="121988" y="45147"/>
                </a:cubicBezTo>
                <a:cubicBezTo>
                  <a:pt x="121921" y="45214"/>
                  <a:pt x="121888" y="45314"/>
                  <a:pt x="121821" y="45381"/>
                </a:cubicBezTo>
                <a:cubicBezTo>
                  <a:pt x="121721" y="45314"/>
                  <a:pt x="121621" y="45247"/>
                  <a:pt x="121521"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2" y="45681"/>
                </a:lnTo>
                <a:lnTo>
                  <a:pt x="6205" y="45581"/>
                </a:lnTo>
                <a:cubicBezTo>
                  <a:pt x="6238" y="45447"/>
                  <a:pt x="6272" y="45314"/>
                  <a:pt x="6305" y="45147"/>
                </a:cubicBezTo>
                <a:close/>
                <a:moveTo>
                  <a:pt x="117051" y="44247"/>
                </a:moveTo>
                <a:cubicBezTo>
                  <a:pt x="117184" y="44313"/>
                  <a:pt x="117284" y="44413"/>
                  <a:pt x="117418" y="44480"/>
                </a:cubicBezTo>
                <a:cubicBezTo>
                  <a:pt x="117318" y="44814"/>
                  <a:pt x="117251" y="45114"/>
                  <a:pt x="117151" y="45447"/>
                </a:cubicBezTo>
                <a:cubicBezTo>
                  <a:pt x="116884" y="45514"/>
                  <a:pt x="116617" y="45614"/>
                  <a:pt x="116317" y="45714"/>
                </a:cubicBezTo>
                <a:cubicBezTo>
                  <a:pt x="116317" y="45481"/>
                  <a:pt x="116284" y="45281"/>
                  <a:pt x="116250" y="45081"/>
                </a:cubicBezTo>
                <a:lnTo>
                  <a:pt x="117051" y="44247"/>
                </a:lnTo>
                <a:close/>
                <a:moveTo>
                  <a:pt x="7439" y="45081"/>
                </a:moveTo>
                <a:cubicBezTo>
                  <a:pt x="7573"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7" y="44880"/>
                  <a:pt x="4370" y="45447"/>
                </a:cubicBezTo>
                <a:cubicBezTo>
                  <a:pt x="4304"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7" y="46915"/>
                </a:cubicBezTo>
                <a:cubicBezTo>
                  <a:pt x="8573" y="46882"/>
                  <a:pt x="8540" y="46815"/>
                  <a:pt x="8507" y="46782"/>
                </a:cubicBezTo>
                <a:cubicBezTo>
                  <a:pt x="8507" y="46715"/>
                  <a:pt x="8507" y="46648"/>
                  <a:pt x="8540" y="46582"/>
                </a:cubicBezTo>
                <a:close/>
                <a:moveTo>
                  <a:pt x="7039" y="46181"/>
                </a:moveTo>
                <a:cubicBezTo>
                  <a:pt x="7206" y="46448"/>
                  <a:pt x="7372" y="46715"/>
                  <a:pt x="7573" y="46982"/>
                </a:cubicBezTo>
                <a:cubicBezTo>
                  <a:pt x="7573"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50" y="46882"/>
                </a:cubicBezTo>
                <a:cubicBezTo>
                  <a:pt x="115950" y="46748"/>
                  <a:pt x="116417" y="46582"/>
                  <a:pt x="116884" y="46448"/>
                </a:cubicBezTo>
                <a:close/>
                <a:moveTo>
                  <a:pt x="119152" y="45748"/>
                </a:moveTo>
                <a:cubicBezTo>
                  <a:pt x="119519" y="46015"/>
                  <a:pt x="119886" y="46281"/>
                  <a:pt x="120253" y="46515"/>
                </a:cubicBezTo>
                <a:lnTo>
                  <a:pt x="120120" y="47015"/>
                </a:lnTo>
                <a:cubicBezTo>
                  <a:pt x="119553" y="47482"/>
                  <a:pt x="118952" y="47949"/>
                  <a:pt x="118352" y="48450"/>
                </a:cubicBezTo>
                <a:lnTo>
                  <a:pt x="117751" y="48116"/>
                </a:lnTo>
                <a:cubicBezTo>
                  <a:pt x="118152" y="47349"/>
                  <a:pt x="118552" y="46582"/>
                  <a:pt x="118952" y="45814"/>
                </a:cubicBezTo>
                <a:cubicBezTo>
                  <a:pt x="119019" y="45781"/>
                  <a:pt x="119086" y="45781"/>
                  <a:pt x="119152" y="45748"/>
                </a:cubicBezTo>
                <a:close/>
                <a:moveTo>
                  <a:pt x="119753" y="48450"/>
                </a:moveTo>
                <a:lnTo>
                  <a:pt x="119753" y="48450"/>
                </a:lnTo>
                <a:cubicBezTo>
                  <a:pt x="119686" y="48650"/>
                  <a:pt x="119619" y="48883"/>
                  <a:pt x="119553" y="49083"/>
                </a:cubicBezTo>
                <a:cubicBezTo>
                  <a:pt x="119452" y="49017"/>
                  <a:pt x="119319" y="48950"/>
                  <a:pt x="119219" y="48883"/>
                </a:cubicBezTo>
                <a:cubicBezTo>
                  <a:pt x="119386" y="48750"/>
                  <a:pt x="119553" y="48583"/>
                  <a:pt x="119753" y="48450"/>
                </a:cubicBezTo>
                <a:close/>
                <a:moveTo>
                  <a:pt x="6372" y="47983"/>
                </a:moveTo>
                <a:cubicBezTo>
                  <a:pt x="6639" y="48350"/>
                  <a:pt x="6939" y="48716"/>
                  <a:pt x="7239" y="49083"/>
                </a:cubicBezTo>
                <a:cubicBezTo>
                  <a:pt x="7206" y="49250"/>
                  <a:pt x="7172" y="49384"/>
                  <a:pt x="7172" y="49517"/>
                </a:cubicBezTo>
                <a:cubicBezTo>
                  <a:pt x="6839" y="49183"/>
                  <a:pt x="6505" y="48850"/>
                  <a:pt x="6172" y="48516"/>
                </a:cubicBezTo>
                <a:cubicBezTo>
                  <a:pt x="6238" y="48350"/>
                  <a:pt x="6305" y="48149"/>
                  <a:pt x="6372" y="47983"/>
                </a:cubicBezTo>
                <a:close/>
                <a:moveTo>
                  <a:pt x="117151" y="49284"/>
                </a:moveTo>
                <a:cubicBezTo>
                  <a:pt x="117184" y="49317"/>
                  <a:pt x="117218" y="49350"/>
                  <a:pt x="117251" y="49350"/>
                </a:cubicBezTo>
                <a:cubicBezTo>
                  <a:pt x="117151" y="49417"/>
                  <a:pt x="117084" y="49484"/>
                  <a:pt x="117017" y="49517"/>
                </a:cubicBezTo>
                <a:cubicBezTo>
                  <a:pt x="117051" y="49450"/>
                  <a:pt x="117117" y="49384"/>
                  <a:pt x="117151" y="49284"/>
                </a:cubicBezTo>
                <a:close/>
                <a:moveTo>
                  <a:pt x="121587" y="47482"/>
                </a:moveTo>
                <a:cubicBezTo>
                  <a:pt x="121988" y="47782"/>
                  <a:pt x="122388" y="48049"/>
                  <a:pt x="122755" y="48316"/>
                </a:cubicBezTo>
                <a:cubicBezTo>
                  <a:pt x="122688" y="48883"/>
                  <a:pt x="122655" y="49417"/>
                  <a:pt x="122588" y="49951"/>
                </a:cubicBezTo>
                <a:cubicBezTo>
                  <a:pt x="122054" y="49917"/>
                  <a:pt x="121554" y="49884"/>
                  <a:pt x="121054"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9"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6"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cubicBezTo>
                  <a:pt x="4037" y="50451"/>
                  <a:pt x="3937" y="50851"/>
                  <a:pt x="3837" y="51252"/>
                </a:cubicBezTo>
                <a:cubicBezTo>
                  <a:pt x="3770" y="51218"/>
                  <a:pt x="3736" y="51185"/>
                  <a:pt x="3670" y="51118"/>
                </a:cubicBezTo>
                <a:cubicBezTo>
                  <a:pt x="3770" y="51085"/>
                  <a:pt x="3837"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7"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3"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2" y="53787"/>
                </a:moveTo>
                <a:cubicBezTo>
                  <a:pt x="123088" y="53853"/>
                  <a:pt x="123188" y="53920"/>
                  <a:pt x="123255" y="53954"/>
                </a:cubicBezTo>
                <a:cubicBezTo>
                  <a:pt x="123155" y="53987"/>
                  <a:pt x="123088" y="53987"/>
                  <a:pt x="123022" y="53987"/>
                </a:cubicBezTo>
                <a:lnTo>
                  <a:pt x="123022"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3" y="54054"/>
                  <a:pt x="119319" y="53920"/>
                </a:cubicBezTo>
                <a:cubicBezTo>
                  <a:pt x="120120" y="53520"/>
                  <a:pt x="120887" y="53153"/>
                  <a:pt x="121687" y="52786"/>
                </a:cubicBezTo>
                <a:close/>
                <a:moveTo>
                  <a:pt x="5571" y="54154"/>
                </a:moveTo>
                <a:cubicBezTo>
                  <a:pt x="5771" y="54354"/>
                  <a:pt x="5938" y="54521"/>
                  <a:pt x="6138" y="54687"/>
                </a:cubicBezTo>
                <a:cubicBezTo>
                  <a:pt x="6138" y="54754"/>
                  <a:pt x="6172" y="54821"/>
                  <a:pt x="6205" y="54888"/>
                </a:cubicBezTo>
                <a:cubicBezTo>
                  <a:pt x="6005" y="54654"/>
                  <a:pt x="5805" y="54421"/>
                  <a:pt x="5571" y="54154"/>
                </a:cubicBezTo>
                <a:close/>
                <a:moveTo>
                  <a:pt x="122021" y="54988"/>
                </a:moveTo>
                <a:cubicBezTo>
                  <a:pt x="122021" y="54988"/>
                  <a:pt x="122021" y="55021"/>
                  <a:pt x="122021" y="55021"/>
                </a:cubicBezTo>
                <a:lnTo>
                  <a:pt x="121421" y="55221"/>
                </a:lnTo>
                <a:lnTo>
                  <a:pt x="121220" y="55088"/>
                </a:lnTo>
                <a:cubicBezTo>
                  <a:pt x="121487" y="55054"/>
                  <a:pt x="121754" y="55021"/>
                  <a:pt x="122021" y="54988"/>
                </a:cubicBezTo>
                <a:close/>
                <a:moveTo>
                  <a:pt x="118619" y="55388"/>
                </a:moveTo>
                <a:cubicBezTo>
                  <a:pt x="118819" y="55588"/>
                  <a:pt x="119019" y="55788"/>
                  <a:pt x="119219" y="55988"/>
                </a:cubicBezTo>
                <a:lnTo>
                  <a:pt x="118952" y="56088"/>
                </a:lnTo>
                <a:cubicBezTo>
                  <a:pt x="118785" y="55855"/>
                  <a:pt x="118652" y="55655"/>
                  <a:pt x="118485" y="55421"/>
                </a:cubicBezTo>
                <a:cubicBezTo>
                  <a:pt x="118552" y="55421"/>
                  <a:pt x="118585" y="55388"/>
                  <a:pt x="118619" y="55388"/>
                </a:cubicBezTo>
                <a:close/>
                <a:moveTo>
                  <a:pt x="117551" y="55521"/>
                </a:moveTo>
                <a:cubicBezTo>
                  <a:pt x="117718" y="55822"/>
                  <a:pt x="117885" y="56088"/>
                  <a:pt x="118085" y="56389"/>
                </a:cubicBezTo>
                <a:cubicBezTo>
                  <a:pt x="118018" y="56389"/>
                  <a:pt x="117951" y="56422"/>
                  <a:pt x="117885"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cubicBezTo>
                  <a:pt x="6406" y="56723"/>
                  <a:pt x="6572" y="56923"/>
                  <a:pt x="6739" y="57089"/>
                </a:cubicBezTo>
                <a:cubicBezTo>
                  <a:pt x="6739" y="57116"/>
                  <a:pt x="6739" y="57144"/>
                  <a:pt x="6757" y="57171"/>
                </a:cubicBezTo>
                <a:lnTo>
                  <a:pt x="6757" y="57171"/>
                </a:lnTo>
                <a:cubicBezTo>
                  <a:pt x="6595" y="56975"/>
                  <a:pt x="6433" y="56750"/>
                  <a:pt x="6239" y="56556"/>
                </a:cubicBezTo>
                <a:close/>
                <a:moveTo>
                  <a:pt x="124656" y="55054"/>
                </a:moveTo>
                <a:cubicBezTo>
                  <a:pt x="125157" y="55421"/>
                  <a:pt x="125657" y="55788"/>
                  <a:pt x="126124" y="56188"/>
                </a:cubicBezTo>
                <a:cubicBezTo>
                  <a:pt x="125690" y="56655"/>
                  <a:pt x="125257" y="57156"/>
                  <a:pt x="124790" y="57623"/>
                </a:cubicBezTo>
                <a:cubicBezTo>
                  <a:pt x="124122" y="57122"/>
                  <a:pt x="123455" y="56622"/>
                  <a:pt x="122755" y="56122"/>
                </a:cubicBezTo>
                <a:cubicBezTo>
                  <a:pt x="122788" y="55988"/>
                  <a:pt x="122788" y="55822"/>
                  <a:pt x="122822" y="55688"/>
                </a:cubicBezTo>
                <a:cubicBezTo>
                  <a:pt x="123422" y="55455"/>
                  <a:pt x="124056" y="55254"/>
                  <a:pt x="124656" y="55054"/>
                </a:cubicBezTo>
                <a:close/>
                <a:moveTo>
                  <a:pt x="117618" y="57456"/>
                </a:moveTo>
                <a:cubicBezTo>
                  <a:pt x="117685" y="57523"/>
                  <a:pt x="117751" y="57589"/>
                  <a:pt x="117818" y="57656"/>
                </a:cubicBezTo>
                <a:cubicBezTo>
                  <a:pt x="117618" y="57656"/>
                  <a:pt x="117418" y="57623"/>
                  <a:pt x="117184"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3" y="56722"/>
                  <a:pt x="119919" y="56655"/>
                </a:cubicBezTo>
                <a:close/>
                <a:moveTo>
                  <a:pt x="126424" y="57189"/>
                </a:moveTo>
                <a:cubicBezTo>
                  <a:pt x="126357" y="57589"/>
                  <a:pt x="126291" y="58023"/>
                  <a:pt x="126224" y="58457"/>
                </a:cubicBezTo>
                <a:cubicBezTo>
                  <a:pt x="126057" y="58423"/>
                  <a:pt x="125924" y="58423"/>
                  <a:pt x="125790" y="58423"/>
                </a:cubicBezTo>
                <a:cubicBezTo>
                  <a:pt x="125690" y="58323"/>
                  <a:pt x="125590" y="58257"/>
                  <a:pt x="125490" y="58157"/>
                </a:cubicBezTo>
                <a:cubicBezTo>
                  <a:pt x="125790" y="57856"/>
                  <a:pt x="126091" y="57523"/>
                  <a:pt x="126424" y="57189"/>
                </a:cubicBezTo>
                <a:close/>
                <a:moveTo>
                  <a:pt x="120887" y="58824"/>
                </a:moveTo>
                <a:lnTo>
                  <a:pt x="121587" y="58890"/>
                </a:lnTo>
                <a:cubicBezTo>
                  <a:pt x="121554" y="59157"/>
                  <a:pt x="121521" y="59391"/>
                  <a:pt x="121487" y="59624"/>
                </a:cubicBezTo>
                <a:cubicBezTo>
                  <a:pt x="121287" y="59357"/>
                  <a:pt x="121087" y="59091"/>
                  <a:pt x="120887" y="58824"/>
                </a:cubicBezTo>
                <a:close/>
                <a:moveTo>
                  <a:pt x="122421" y="59124"/>
                </a:moveTo>
                <a:cubicBezTo>
                  <a:pt x="122588" y="59291"/>
                  <a:pt x="122755" y="59457"/>
                  <a:pt x="122922" y="59624"/>
                </a:cubicBezTo>
                <a:cubicBezTo>
                  <a:pt x="122922" y="59658"/>
                  <a:pt x="122888" y="59658"/>
                  <a:pt x="122855" y="59691"/>
                </a:cubicBezTo>
                <a:cubicBezTo>
                  <a:pt x="122688" y="59758"/>
                  <a:pt x="122521" y="59824"/>
                  <a:pt x="122355" y="59891"/>
                </a:cubicBezTo>
                <a:lnTo>
                  <a:pt x="122421" y="59124"/>
                </a:lnTo>
                <a:close/>
                <a:moveTo>
                  <a:pt x="115416" y="58390"/>
                </a:moveTo>
                <a:lnTo>
                  <a:pt x="115416" y="58390"/>
                </a:lnTo>
                <a:cubicBezTo>
                  <a:pt x="116517" y="58490"/>
                  <a:pt x="117651" y="58590"/>
                  <a:pt x="118752" y="58690"/>
                </a:cubicBezTo>
                <a:cubicBezTo>
                  <a:pt x="119386" y="59324"/>
                  <a:pt x="119986" y="59958"/>
                  <a:pt x="120653" y="60558"/>
                </a:cubicBezTo>
                <a:cubicBezTo>
                  <a:pt x="120453" y="60625"/>
                  <a:pt x="120286" y="60692"/>
                  <a:pt x="120086" y="60758"/>
                </a:cubicBezTo>
                <a:lnTo>
                  <a:pt x="117251" y="59524"/>
                </a:lnTo>
                <a:cubicBezTo>
                  <a:pt x="116650" y="59157"/>
                  <a:pt x="116017" y="58757"/>
                  <a:pt x="115416" y="58390"/>
                </a:cubicBezTo>
                <a:close/>
                <a:moveTo>
                  <a:pt x="124956" y="59891"/>
                </a:moveTo>
                <a:cubicBezTo>
                  <a:pt x="125257"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3" y="59624"/>
                  <a:pt x="8273" y="60492"/>
                  <a:pt x="9007" y="61392"/>
                </a:cubicBezTo>
                <a:cubicBezTo>
                  <a:pt x="9074" y="61559"/>
                  <a:pt x="9140" y="61726"/>
                  <a:pt x="9207" y="61893"/>
                </a:cubicBezTo>
                <a:cubicBezTo>
                  <a:pt x="8540" y="61259"/>
                  <a:pt x="7873" y="60625"/>
                  <a:pt x="7206" y="59991"/>
                </a:cubicBezTo>
                <a:cubicBezTo>
                  <a:pt x="7005" y="59457"/>
                  <a:pt x="6772" y="58957"/>
                  <a:pt x="6572" y="58423"/>
                </a:cubicBezTo>
                <a:close/>
                <a:moveTo>
                  <a:pt x="123655" y="60325"/>
                </a:moveTo>
                <a:lnTo>
                  <a:pt x="125657" y="62293"/>
                </a:lnTo>
                <a:cubicBezTo>
                  <a:pt x="125624" y="62526"/>
                  <a:pt x="125557" y="62793"/>
                  <a:pt x="125523" y="63060"/>
                </a:cubicBezTo>
                <a:cubicBezTo>
                  <a:pt x="125056" y="62827"/>
                  <a:pt x="124556" y="62626"/>
                  <a:pt x="124089" y="62426"/>
                </a:cubicBezTo>
                <a:cubicBezTo>
                  <a:pt x="123789" y="62193"/>
                  <a:pt x="123555" y="61959"/>
                  <a:pt x="123289" y="61726"/>
                </a:cubicBezTo>
                <a:cubicBezTo>
                  <a:pt x="123088" y="61526"/>
                  <a:pt x="122922" y="61325"/>
                  <a:pt x="122721" y="61125"/>
                </a:cubicBezTo>
                <a:cubicBezTo>
                  <a:pt x="122922" y="60892"/>
                  <a:pt x="123155" y="60692"/>
                  <a:pt x="123355" y="60458"/>
                </a:cubicBezTo>
                <a:cubicBezTo>
                  <a:pt x="123455" y="60425"/>
                  <a:pt x="123555" y="60391"/>
                  <a:pt x="123655"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4" y="62893"/>
                  <a:pt x="116550" y="62860"/>
                  <a:pt x="116617" y="62827"/>
                </a:cubicBezTo>
                <a:close/>
                <a:moveTo>
                  <a:pt x="117885" y="62393"/>
                </a:moveTo>
                <a:cubicBezTo>
                  <a:pt x="118585" y="62993"/>
                  <a:pt x="119286" y="63594"/>
                  <a:pt x="120020" y="64228"/>
                </a:cubicBezTo>
                <a:lnTo>
                  <a:pt x="119452" y="64094"/>
                </a:lnTo>
                <a:cubicBezTo>
                  <a:pt x="118852" y="63560"/>
                  <a:pt x="118218" y="63027"/>
                  <a:pt x="117584" y="62493"/>
                </a:cubicBezTo>
                <a:lnTo>
                  <a:pt x="117885" y="62393"/>
                </a:lnTo>
                <a:close/>
                <a:moveTo>
                  <a:pt x="4804" y="61159"/>
                </a:moveTo>
                <a:lnTo>
                  <a:pt x="7806" y="63894"/>
                </a:lnTo>
                <a:cubicBezTo>
                  <a:pt x="7939" y="64261"/>
                  <a:pt x="8106" y="64661"/>
                  <a:pt x="8273" y="65028"/>
                </a:cubicBezTo>
                <a:cubicBezTo>
                  <a:pt x="7106" y="63727"/>
                  <a:pt x="5971" y="62460"/>
                  <a:pt x="4804" y="61159"/>
                </a:cubicBezTo>
                <a:close/>
                <a:moveTo>
                  <a:pt x="119753" y="62860"/>
                </a:moveTo>
                <a:cubicBezTo>
                  <a:pt x="121054" y="63594"/>
                  <a:pt x="122355" y="64328"/>
                  <a:pt x="123622" y="65061"/>
                </a:cubicBezTo>
                <a:cubicBezTo>
                  <a:pt x="123055" y="64928"/>
                  <a:pt x="122455" y="64795"/>
                  <a:pt x="121854" y="64661"/>
                </a:cubicBezTo>
                <a:cubicBezTo>
                  <a:pt x="121154" y="64061"/>
                  <a:pt x="120453" y="63460"/>
                  <a:pt x="119753" y="62860"/>
                </a:cubicBezTo>
                <a:close/>
                <a:moveTo>
                  <a:pt x="123289" y="65895"/>
                </a:moveTo>
                <a:cubicBezTo>
                  <a:pt x="123489" y="65929"/>
                  <a:pt x="123655" y="65962"/>
                  <a:pt x="123856" y="66029"/>
                </a:cubicBezTo>
                <a:lnTo>
                  <a:pt x="123489" y="66062"/>
                </a:lnTo>
                <a:cubicBezTo>
                  <a:pt x="123422" y="65995"/>
                  <a:pt x="123355" y="65929"/>
                  <a:pt x="123289" y="65895"/>
                </a:cubicBezTo>
                <a:close/>
                <a:moveTo>
                  <a:pt x="120887" y="65328"/>
                </a:moveTo>
                <a:lnTo>
                  <a:pt x="120887" y="65328"/>
                </a:lnTo>
                <a:cubicBezTo>
                  <a:pt x="121054" y="65362"/>
                  <a:pt x="121254" y="65395"/>
                  <a:pt x="121454" y="65462"/>
                </a:cubicBezTo>
                <a:cubicBezTo>
                  <a:pt x="121721" y="65695"/>
                  <a:pt x="121988"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9" y="64995"/>
                  <a:pt x="5304" y="63694"/>
                  <a:pt x="3837" y="62393"/>
                </a:cubicBezTo>
                <a:cubicBezTo>
                  <a:pt x="3503" y="61692"/>
                  <a:pt x="3169" y="60959"/>
                  <a:pt x="2836" y="60258"/>
                </a:cubicBezTo>
                <a:close/>
                <a:moveTo>
                  <a:pt x="118585" y="64795"/>
                </a:moveTo>
                <a:lnTo>
                  <a:pt x="118585" y="64795"/>
                </a:lnTo>
                <a:cubicBezTo>
                  <a:pt x="118752" y="64828"/>
                  <a:pt x="118919" y="64861"/>
                  <a:pt x="119086" y="64895"/>
                </a:cubicBezTo>
                <a:cubicBezTo>
                  <a:pt x="119619" y="65362"/>
                  <a:pt x="120153" y="65862"/>
                  <a:pt x="120720" y="66329"/>
                </a:cubicBezTo>
                <a:cubicBezTo>
                  <a:pt x="120653" y="66329"/>
                  <a:pt x="120587"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90" y="67263"/>
                </a:cubicBezTo>
                <a:cubicBezTo>
                  <a:pt x="124723" y="67130"/>
                  <a:pt x="124556" y="66996"/>
                  <a:pt x="124389" y="66829"/>
                </a:cubicBezTo>
                <a:cubicBezTo>
                  <a:pt x="124589" y="66829"/>
                  <a:pt x="124790" y="66796"/>
                  <a:pt x="124990" y="66796"/>
                </a:cubicBezTo>
                <a:close/>
                <a:moveTo>
                  <a:pt x="7973" y="67263"/>
                </a:moveTo>
                <a:lnTo>
                  <a:pt x="9340" y="68497"/>
                </a:lnTo>
                <a:lnTo>
                  <a:pt x="9174" y="68497"/>
                </a:lnTo>
                <a:cubicBezTo>
                  <a:pt x="8773" y="68097"/>
                  <a:pt x="8373" y="67663"/>
                  <a:pt x="7973" y="67263"/>
                </a:cubicBezTo>
                <a:close/>
                <a:moveTo>
                  <a:pt x="6372" y="67830"/>
                </a:moveTo>
                <a:cubicBezTo>
                  <a:pt x="6605" y="68030"/>
                  <a:pt x="6839" y="68264"/>
                  <a:pt x="7072" y="68464"/>
                </a:cubicBezTo>
                <a:lnTo>
                  <a:pt x="6905" y="68464"/>
                </a:lnTo>
                <a:cubicBezTo>
                  <a:pt x="6839" y="68464"/>
                  <a:pt x="6739" y="68497"/>
                  <a:pt x="6672" y="68531"/>
                </a:cubicBezTo>
                <a:cubicBezTo>
                  <a:pt x="6572" y="68297"/>
                  <a:pt x="6472" y="68064"/>
                  <a:pt x="6372" y="67830"/>
                </a:cubicBezTo>
                <a:close/>
                <a:moveTo>
                  <a:pt x="123188" y="66963"/>
                </a:moveTo>
                <a:cubicBezTo>
                  <a:pt x="123722" y="67396"/>
                  <a:pt x="124223" y="67863"/>
                  <a:pt x="124756" y="68297"/>
                </a:cubicBezTo>
                <a:cubicBezTo>
                  <a:pt x="124723" y="68464"/>
                  <a:pt x="124690" y="68664"/>
                  <a:pt x="124656" y="68864"/>
                </a:cubicBezTo>
                <a:cubicBezTo>
                  <a:pt x="124022" y="68230"/>
                  <a:pt x="123389" y="67597"/>
                  <a:pt x="122721" y="66996"/>
                </a:cubicBezTo>
                <a:cubicBezTo>
                  <a:pt x="122888" y="66996"/>
                  <a:pt x="123055" y="66963"/>
                  <a:pt x="123188" y="66963"/>
                </a:cubicBezTo>
                <a:close/>
                <a:moveTo>
                  <a:pt x="120253" y="67263"/>
                </a:moveTo>
                <a:cubicBezTo>
                  <a:pt x="121220" y="67997"/>
                  <a:pt x="122188" y="68731"/>
                  <a:pt x="123222" y="69431"/>
                </a:cubicBezTo>
                <a:cubicBezTo>
                  <a:pt x="121754" y="69064"/>
                  <a:pt x="120286" y="68664"/>
                  <a:pt x="118819" y="68264"/>
                </a:cubicBezTo>
                <a:lnTo>
                  <a:pt x="118051" y="67463"/>
                </a:lnTo>
                <a:cubicBezTo>
                  <a:pt x="118785" y="67396"/>
                  <a:pt x="119519" y="67330"/>
                  <a:pt x="120253" y="67263"/>
                </a:cubicBezTo>
                <a:close/>
                <a:moveTo>
                  <a:pt x="119919" y="69465"/>
                </a:moveTo>
                <a:lnTo>
                  <a:pt x="119919" y="69465"/>
                </a:lnTo>
                <a:cubicBezTo>
                  <a:pt x="121421" y="69865"/>
                  <a:pt x="122922" y="70265"/>
                  <a:pt x="124389" y="70665"/>
                </a:cubicBezTo>
                <a:cubicBezTo>
                  <a:pt x="123389" y="70799"/>
                  <a:pt x="122388" y="70932"/>
                  <a:pt x="121387" y="71032"/>
                </a:cubicBezTo>
                <a:cubicBezTo>
                  <a:pt x="120920" y="70532"/>
                  <a:pt x="120420" y="69998"/>
                  <a:pt x="119919" y="69465"/>
                </a:cubicBezTo>
                <a:close/>
                <a:moveTo>
                  <a:pt x="118552" y="69298"/>
                </a:moveTo>
                <a:cubicBezTo>
                  <a:pt x="119152" y="69932"/>
                  <a:pt x="119719" y="70565"/>
                  <a:pt x="120320" y="71166"/>
                </a:cubicBezTo>
                <a:cubicBezTo>
                  <a:pt x="120286" y="71199"/>
                  <a:pt x="120253" y="71199"/>
                  <a:pt x="120220" y="71199"/>
                </a:cubicBezTo>
                <a:cubicBezTo>
                  <a:pt x="119653" y="70565"/>
                  <a:pt x="119086" y="69932"/>
                  <a:pt x="118552" y="69298"/>
                </a:cubicBezTo>
                <a:close/>
                <a:moveTo>
                  <a:pt x="121054" y="71966"/>
                </a:moveTo>
                <a:cubicBezTo>
                  <a:pt x="121320" y="72233"/>
                  <a:pt x="121554" y="72467"/>
                  <a:pt x="121787" y="72734"/>
                </a:cubicBezTo>
                <a:cubicBezTo>
                  <a:pt x="121521" y="72500"/>
                  <a:pt x="121254" y="72233"/>
                  <a:pt x="120987" y="71966"/>
                </a:cubicBezTo>
                <a:close/>
                <a:moveTo>
                  <a:pt x="8206" y="71833"/>
                </a:moveTo>
                <a:lnTo>
                  <a:pt x="8206" y="71833"/>
                </a:lnTo>
                <a:cubicBezTo>
                  <a:pt x="8640" y="72333"/>
                  <a:pt x="9074" y="72834"/>
                  <a:pt x="9507" y="73334"/>
                </a:cubicBezTo>
                <a:lnTo>
                  <a:pt x="8473" y="72400"/>
                </a:lnTo>
                <a:cubicBezTo>
                  <a:pt x="8406" y="72200"/>
                  <a:pt x="8306" y="72000"/>
                  <a:pt x="8206" y="71833"/>
                </a:cubicBezTo>
                <a:close/>
                <a:moveTo>
                  <a:pt x="124256" y="71566"/>
                </a:moveTo>
                <a:lnTo>
                  <a:pt x="124256" y="71566"/>
                </a:lnTo>
                <a:cubicBezTo>
                  <a:pt x="124156" y="72300"/>
                  <a:pt x="124056" y="73034"/>
                  <a:pt x="123922" y="73734"/>
                </a:cubicBezTo>
                <a:cubicBezTo>
                  <a:pt x="123322" y="73101"/>
                  <a:pt x="122755" y="72467"/>
                  <a:pt x="122154" y="71833"/>
                </a:cubicBezTo>
                <a:cubicBezTo>
                  <a:pt x="122855" y="71733"/>
                  <a:pt x="123555" y="71666"/>
                  <a:pt x="124256" y="71566"/>
                </a:cubicBezTo>
                <a:close/>
                <a:moveTo>
                  <a:pt x="1502" y="72700"/>
                </a:moveTo>
                <a:cubicBezTo>
                  <a:pt x="1802" y="72967"/>
                  <a:pt x="2135" y="73267"/>
                  <a:pt x="2436" y="73534"/>
                </a:cubicBezTo>
                <a:cubicBezTo>
                  <a:pt x="2669" y="73901"/>
                  <a:pt x="2869" y="74268"/>
                  <a:pt x="3103" y="74635"/>
                </a:cubicBezTo>
                <a:cubicBezTo>
                  <a:pt x="2569" y="73968"/>
                  <a:pt x="2035" y="73334"/>
                  <a:pt x="1502"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5" y="74468"/>
                  <a:pt x="123689" y="75536"/>
                </a:cubicBezTo>
                <a:lnTo>
                  <a:pt x="123622" y="75869"/>
                </a:lnTo>
                <a:cubicBezTo>
                  <a:pt x="123522" y="76169"/>
                  <a:pt x="123389" y="76470"/>
                  <a:pt x="123289" y="76770"/>
                </a:cubicBezTo>
                <a:cubicBezTo>
                  <a:pt x="121621"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7"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8" y="78971"/>
                  <a:pt x="121821" y="78771"/>
                  <a:pt x="121521" y="78571"/>
                </a:cubicBezTo>
                <a:cubicBezTo>
                  <a:pt x="121454" y="78504"/>
                  <a:pt x="121354" y="78438"/>
                  <a:pt x="121254" y="78338"/>
                </a:cubicBezTo>
                <a:cubicBezTo>
                  <a:pt x="121754" y="78304"/>
                  <a:pt x="122254" y="78238"/>
                  <a:pt x="122755" y="78204"/>
                </a:cubicBezTo>
                <a:close/>
                <a:moveTo>
                  <a:pt x="2903" y="76503"/>
                </a:move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3" y="76503"/>
                </a:cubicBezTo>
                <a:close/>
                <a:moveTo>
                  <a:pt x="968" y="77637"/>
                </a:moveTo>
                <a:lnTo>
                  <a:pt x="968" y="77637"/>
                </a:lnTo>
                <a:cubicBezTo>
                  <a:pt x="1568" y="78171"/>
                  <a:pt x="2135" y="78705"/>
                  <a:pt x="2736" y="79238"/>
                </a:cubicBezTo>
                <a:cubicBezTo>
                  <a:pt x="3069" y="79605"/>
                  <a:pt x="3403" y="80006"/>
                  <a:pt x="3736" y="80372"/>
                </a:cubicBezTo>
                <a:cubicBezTo>
                  <a:pt x="3136" y="79905"/>
                  <a:pt x="2536" y="79438"/>
                  <a:pt x="1935" y="78971"/>
                </a:cubicBezTo>
                <a:cubicBezTo>
                  <a:pt x="1602"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2" y="80873"/>
                  <a:pt x="122855" y="80906"/>
                </a:cubicBezTo>
                <a:cubicBezTo>
                  <a:pt x="122788" y="81407"/>
                  <a:pt x="122721" y="81907"/>
                  <a:pt x="122655" y="82407"/>
                </a:cubicBezTo>
                <a:cubicBezTo>
                  <a:pt x="122521" y="82307"/>
                  <a:pt x="122355" y="82207"/>
                  <a:pt x="122221" y="82074"/>
                </a:cubicBezTo>
                <a:cubicBezTo>
                  <a:pt x="122388" y="81640"/>
                  <a:pt x="122555" y="81206"/>
                  <a:pt x="122721" y="80773"/>
                </a:cubicBezTo>
                <a:close/>
                <a:moveTo>
                  <a:pt x="115616" y="78538"/>
                </a:moveTo>
                <a:lnTo>
                  <a:pt x="115616" y="78538"/>
                </a:lnTo>
                <a:cubicBezTo>
                  <a:pt x="117251" y="79539"/>
                  <a:pt x="118819" y="80606"/>
                  <a:pt x="120320" y="81740"/>
                </a:cubicBezTo>
                <a:cubicBezTo>
                  <a:pt x="120587" y="82007"/>
                  <a:pt x="120853" y="82274"/>
                  <a:pt x="121120" y="82541"/>
                </a:cubicBezTo>
                <a:cubicBezTo>
                  <a:pt x="121054" y="82707"/>
                  <a:pt x="120987" y="82908"/>
                  <a:pt x="120920" y="83074"/>
                </a:cubicBezTo>
                <a:cubicBezTo>
                  <a:pt x="120120"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1" y="82341"/>
                </a:moveTo>
                <a:lnTo>
                  <a:pt x="4771" y="82341"/>
                </a:lnTo>
                <a:cubicBezTo>
                  <a:pt x="5438" y="82841"/>
                  <a:pt x="6105" y="83375"/>
                  <a:pt x="6739" y="83908"/>
                </a:cubicBezTo>
                <a:lnTo>
                  <a:pt x="7239" y="84442"/>
                </a:lnTo>
                <a:cubicBezTo>
                  <a:pt x="6639" y="83975"/>
                  <a:pt x="6071" y="83508"/>
                  <a:pt x="5504" y="83041"/>
                </a:cubicBezTo>
                <a:cubicBezTo>
                  <a:pt x="5238" y="82808"/>
                  <a:pt x="5004" y="82574"/>
                  <a:pt x="4771" y="82341"/>
                </a:cubicBezTo>
                <a:close/>
                <a:moveTo>
                  <a:pt x="3103" y="84475"/>
                </a:moveTo>
                <a:cubicBezTo>
                  <a:pt x="3269" y="84575"/>
                  <a:pt x="3403" y="84709"/>
                  <a:pt x="3570" y="84809"/>
                </a:cubicBezTo>
                <a:cubicBezTo>
                  <a:pt x="3703" y="84976"/>
                  <a:pt x="3837"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20" y="85176"/>
                  <a:pt x="120086" y="85276"/>
                </a:cubicBezTo>
                <a:cubicBezTo>
                  <a:pt x="119886" y="85042"/>
                  <a:pt x="119719" y="84809"/>
                  <a:pt x="119519" y="84575"/>
                </a:cubicBezTo>
                <a:close/>
                <a:moveTo>
                  <a:pt x="1835" y="84442"/>
                </a:moveTo>
                <a:cubicBezTo>
                  <a:pt x="2802" y="85443"/>
                  <a:pt x="3870" y="86377"/>
                  <a:pt x="5004" y="87211"/>
                </a:cubicBezTo>
                <a:cubicBezTo>
                  <a:pt x="4704" y="87211"/>
                  <a:pt x="4370" y="87177"/>
                  <a:pt x="4070" y="87144"/>
                </a:cubicBezTo>
                <a:lnTo>
                  <a:pt x="4003" y="87111"/>
                </a:lnTo>
                <a:cubicBezTo>
                  <a:pt x="3236" y="86243"/>
                  <a:pt x="2536" y="85343"/>
                  <a:pt x="1835" y="84442"/>
                </a:cubicBezTo>
                <a:close/>
                <a:moveTo>
                  <a:pt x="120920" y="85509"/>
                </a:moveTo>
                <a:lnTo>
                  <a:pt x="122855" y="86810"/>
                </a:lnTo>
                <a:cubicBezTo>
                  <a:pt x="122855" y="86977"/>
                  <a:pt x="122822"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6" y="87644"/>
                </a:lnTo>
                <a:cubicBezTo>
                  <a:pt x="119186" y="87711"/>
                  <a:pt x="119152" y="87744"/>
                  <a:pt x="119152" y="87811"/>
                </a:cubicBezTo>
                <a:cubicBezTo>
                  <a:pt x="118985" y="87711"/>
                  <a:pt x="118819" y="87611"/>
                  <a:pt x="118652" y="87511"/>
                </a:cubicBezTo>
                <a:close/>
                <a:moveTo>
                  <a:pt x="123655" y="87511"/>
                </a:moveTo>
                <a:cubicBezTo>
                  <a:pt x="123822" y="87644"/>
                  <a:pt x="123956" y="87778"/>
                  <a:pt x="124089" y="87911"/>
                </a:cubicBezTo>
                <a:cubicBezTo>
                  <a:pt x="123956" y="87878"/>
                  <a:pt x="123789" y="87844"/>
                  <a:pt x="123622" y="87811"/>
                </a:cubicBezTo>
                <a:cubicBezTo>
                  <a:pt x="123655" y="87711"/>
                  <a:pt x="123655" y="87611"/>
                  <a:pt x="123655" y="87511"/>
                </a:cubicBezTo>
                <a:close/>
                <a:moveTo>
                  <a:pt x="6071" y="88178"/>
                </a:moveTo>
                <a:cubicBezTo>
                  <a:pt x="6172" y="88178"/>
                  <a:pt x="6305" y="88178"/>
                  <a:pt x="6405" y="88211"/>
                </a:cubicBezTo>
                <a:cubicBezTo>
                  <a:pt x="6839" y="88478"/>
                  <a:pt x="7272" y="88745"/>
                  <a:pt x="7706" y="89012"/>
                </a:cubicBezTo>
                <a:cubicBezTo>
                  <a:pt x="7172" y="88745"/>
                  <a:pt x="6639"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7" y="87978"/>
                  <a:pt x="121120" y="88111"/>
                  <a:pt x="121654" y="88245"/>
                </a:cubicBezTo>
                <a:cubicBezTo>
                  <a:pt x="121954" y="88545"/>
                  <a:pt x="122288" y="88845"/>
                  <a:pt x="122588" y="89145"/>
                </a:cubicBezTo>
                <a:cubicBezTo>
                  <a:pt x="122555" y="89346"/>
                  <a:pt x="122555" y="89546"/>
                  <a:pt x="122521" y="89746"/>
                </a:cubicBezTo>
                <a:cubicBezTo>
                  <a:pt x="121654" y="89245"/>
                  <a:pt x="120787" y="88745"/>
                  <a:pt x="119919" y="88245"/>
                </a:cubicBezTo>
                <a:cubicBezTo>
                  <a:pt x="119953" y="88111"/>
                  <a:pt x="120020" y="87978"/>
                  <a:pt x="120053" y="87844"/>
                </a:cubicBezTo>
                <a:close/>
                <a:moveTo>
                  <a:pt x="123389"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9" y="89979"/>
                  <a:pt x="123389" y="89846"/>
                </a:cubicBezTo>
                <a:close/>
                <a:moveTo>
                  <a:pt x="8073" y="90780"/>
                </a:moveTo>
                <a:cubicBezTo>
                  <a:pt x="8507" y="91047"/>
                  <a:pt x="8974" y="91314"/>
                  <a:pt x="9441"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5" y="91314"/>
                  <a:pt x="122288" y="91647"/>
                </a:cubicBezTo>
                <a:cubicBezTo>
                  <a:pt x="121387" y="90813"/>
                  <a:pt x="120487" y="89979"/>
                  <a:pt x="119553" y="89145"/>
                </a:cubicBezTo>
                <a:cubicBezTo>
                  <a:pt x="119586" y="89145"/>
                  <a:pt x="119586" y="89112"/>
                  <a:pt x="119586" y="89079"/>
                </a:cubicBezTo>
                <a:close/>
                <a:moveTo>
                  <a:pt x="117084" y="91814"/>
                </a:moveTo>
                <a:cubicBezTo>
                  <a:pt x="117218" y="91914"/>
                  <a:pt x="117384" y="92014"/>
                  <a:pt x="117518" y="92114"/>
                </a:cubicBezTo>
                <a:cubicBezTo>
                  <a:pt x="117518" y="92148"/>
                  <a:pt x="117484" y="92181"/>
                  <a:pt x="117484" y="92214"/>
                </a:cubicBezTo>
                <a:cubicBezTo>
                  <a:pt x="117351" y="92081"/>
                  <a:pt x="117218" y="91947"/>
                  <a:pt x="117084" y="91814"/>
                </a:cubicBezTo>
                <a:close/>
                <a:moveTo>
                  <a:pt x="5538" y="91614"/>
                </a:moveTo>
                <a:lnTo>
                  <a:pt x="5538" y="91614"/>
                </a:lnTo>
                <a:cubicBezTo>
                  <a:pt x="6138" y="91914"/>
                  <a:pt x="6739" y="92214"/>
                  <a:pt x="7339" y="92548"/>
                </a:cubicBezTo>
                <a:lnTo>
                  <a:pt x="6972" y="92715"/>
                </a:lnTo>
                <a:cubicBezTo>
                  <a:pt x="6505" y="92348"/>
                  <a:pt x="6038" y="91981"/>
                  <a:pt x="5538" y="91614"/>
                </a:cubicBezTo>
                <a:close/>
                <a:moveTo>
                  <a:pt x="123255" y="91180"/>
                </a:moveTo>
                <a:lnTo>
                  <a:pt x="123989" y="91614"/>
                </a:lnTo>
                <a:cubicBezTo>
                  <a:pt x="123889" y="92047"/>
                  <a:pt x="123822" y="92481"/>
                  <a:pt x="123756"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8" y="93615"/>
                  <a:pt x="122054" y="93815"/>
                  <a:pt x="122021" y="94049"/>
                </a:cubicBezTo>
                <a:cubicBezTo>
                  <a:pt x="120887" y="93282"/>
                  <a:pt x="119753" y="92514"/>
                  <a:pt x="118585" y="91747"/>
                </a:cubicBezTo>
                <a:lnTo>
                  <a:pt x="119019" y="90580"/>
                </a:lnTo>
                <a:close/>
                <a:moveTo>
                  <a:pt x="122888" y="94116"/>
                </a:moveTo>
                <a:cubicBezTo>
                  <a:pt x="123088" y="94282"/>
                  <a:pt x="123255" y="94449"/>
                  <a:pt x="123455" y="94616"/>
                </a:cubicBezTo>
                <a:cubicBezTo>
                  <a:pt x="123422" y="94749"/>
                  <a:pt x="123422" y="94849"/>
                  <a:pt x="123389" y="94950"/>
                </a:cubicBezTo>
                <a:cubicBezTo>
                  <a:pt x="123222" y="94849"/>
                  <a:pt x="123022"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3" y="95116"/>
                  <a:pt x="7172" y="95116"/>
                </a:cubicBezTo>
                <a:lnTo>
                  <a:pt x="5338" y="94416"/>
                </a:lnTo>
                <a:cubicBezTo>
                  <a:pt x="5671" y="94249"/>
                  <a:pt x="6038" y="94082"/>
                  <a:pt x="6372" y="93949"/>
                </a:cubicBezTo>
                <a:close/>
                <a:moveTo>
                  <a:pt x="4237" y="94916"/>
                </a:moveTo>
                <a:lnTo>
                  <a:pt x="4837" y="95150"/>
                </a:lnTo>
                <a:lnTo>
                  <a:pt x="3670" y="95150"/>
                </a:lnTo>
                <a:cubicBezTo>
                  <a:pt x="3837" y="95083"/>
                  <a:pt x="4037" y="94983"/>
                  <a:pt x="4237" y="94916"/>
                </a:cubicBezTo>
                <a:close/>
                <a:moveTo>
                  <a:pt x="117818" y="93782"/>
                </a:moveTo>
                <a:lnTo>
                  <a:pt x="119252" y="95250"/>
                </a:lnTo>
                <a:cubicBezTo>
                  <a:pt x="118652" y="95150"/>
                  <a:pt x="118018" y="95050"/>
                  <a:pt x="117384" y="94983"/>
                </a:cubicBezTo>
                <a:cubicBezTo>
                  <a:pt x="117518" y="94583"/>
                  <a:pt x="117685" y="94182"/>
                  <a:pt x="117818" y="93782"/>
                </a:cubicBezTo>
                <a:close/>
                <a:moveTo>
                  <a:pt x="118285" y="92615"/>
                </a:moveTo>
                <a:lnTo>
                  <a:pt x="121921" y="95016"/>
                </a:lnTo>
                <a:cubicBezTo>
                  <a:pt x="121888" y="95216"/>
                  <a:pt x="121888" y="95417"/>
                  <a:pt x="121854" y="95583"/>
                </a:cubicBezTo>
                <a:cubicBezTo>
                  <a:pt x="121487" y="95550"/>
                  <a:pt x="121087" y="95483"/>
                  <a:pt x="120720" y="95417"/>
                </a:cubicBezTo>
                <a:cubicBezTo>
                  <a:pt x="119853" y="94583"/>
                  <a:pt x="119019" y="93749"/>
                  <a:pt x="118185" y="92881"/>
                </a:cubicBezTo>
                <a:cubicBezTo>
                  <a:pt x="118218" y="92781"/>
                  <a:pt x="118252" y="92715"/>
                  <a:pt x="118285" y="92615"/>
                </a:cubicBezTo>
                <a:close/>
                <a:moveTo>
                  <a:pt x="122721" y="95583"/>
                </a:moveTo>
                <a:cubicBezTo>
                  <a:pt x="122822" y="95617"/>
                  <a:pt x="122888" y="95683"/>
                  <a:pt x="122988" y="95750"/>
                </a:cubicBezTo>
                <a:cubicBezTo>
                  <a:pt x="122888" y="95717"/>
                  <a:pt x="122822"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8" y="96184"/>
                  <a:pt x="9874" y="96150"/>
                </a:cubicBezTo>
                <a:cubicBezTo>
                  <a:pt x="9908"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3" y="97118"/>
                </a:moveTo>
                <a:lnTo>
                  <a:pt x="2903"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3" y="97118"/>
                </a:cubicBezTo>
                <a:close/>
                <a:moveTo>
                  <a:pt x="122621" y="96584"/>
                </a:moveTo>
                <a:cubicBezTo>
                  <a:pt x="122888" y="96617"/>
                  <a:pt x="123155" y="96651"/>
                  <a:pt x="123422" y="96684"/>
                </a:cubicBezTo>
                <a:cubicBezTo>
                  <a:pt x="123322" y="97051"/>
                  <a:pt x="123222" y="97451"/>
                  <a:pt x="123088" y="97818"/>
                </a:cubicBezTo>
                <a:lnTo>
                  <a:pt x="122521" y="97251"/>
                </a:lnTo>
                <a:cubicBezTo>
                  <a:pt x="122555" y="97018"/>
                  <a:pt x="122588" y="96784"/>
                  <a:pt x="122621" y="96584"/>
                </a:cubicBezTo>
                <a:close/>
                <a:moveTo>
                  <a:pt x="115316" y="95583"/>
                </a:moveTo>
                <a:cubicBezTo>
                  <a:pt x="115550" y="95783"/>
                  <a:pt x="115783" y="95984"/>
                  <a:pt x="115983" y="96184"/>
                </a:cubicBezTo>
                <a:cubicBezTo>
                  <a:pt x="115750" y="96884"/>
                  <a:pt x="115483" y="97551"/>
                  <a:pt x="115216" y="98252"/>
                </a:cubicBezTo>
                <a:cubicBezTo>
                  <a:pt x="115116" y="98185"/>
                  <a:pt x="115049" y="98152"/>
                  <a:pt x="114949" y="98118"/>
                </a:cubicBezTo>
                <a:cubicBezTo>
                  <a:pt x="115083" y="97285"/>
                  <a:pt x="115216" y="96451"/>
                  <a:pt x="115316" y="95583"/>
                </a:cubicBezTo>
                <a:close/>
                <a:moveTo>
                  <a:pt x="117918" y="95917"/>
                </a:moveTo>
                <a:lnTo>
                  <a:pt x="117918" y="95917"/>
                </a:lnTo>
                <a:cubicBezTo>
                  <a:pt x="118685" y="96050"/>
                  <a:pt x="119486" y="96150"/>
                  <a:pt x="120286" y="96250"/>
                </a:cubicBezTo>
                <a:lnTo>
                  <a:pt x="121621" y="97585"/>
                </a:lnTo>
                <a:cubicBezTo>
                  <a:pt x="121587" y="97952"/>
                  <a:pt x="121554" y="98285"/>
                  <a:pt x="121487" y="98619"/>
                </a:cubicBezTo>
                <a:cubicBezTo>
                  <a:pt x="120286"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7" y="98919"/>
                  <a:pt x="4470" y="98686"/>
                  <a:pt x="5004" y="98419"/>
                </a:cubicBezTo>
                <a:close/>
                <a:moveTo>
                  <a:pt x="122421" y="98385"/>
                </a:moveTo>
                <a:lnTo>
                  <a:pt x="122788" y="98752"/>
                </a:lnTo>
                <a:cubicBezTo>
                  <a:pt x="122721" y="98986"/>
                  <a:pt x="122655" y="99219"/>
                  <a:pt x="122588" y="99453"/>
                </a:cubicBezTo>
                <a:cubicBezTo>
                  <a:pt x="122488" y="99386"/>
                  <a:pt x="122388" y="99319"/>
                  <a:pt x="122321" y="99253"/>
                </a:cubicBezTo>
                <a:cubicBezTo>
                  <a:pt x="122355" y="98952"/>
                  <a:pt x="122388" y="98652"/>
                  <a:pt x="122421" y="98385"/>
                </a:cubicBezTo>
                <a:close/>
                <a:moveTo>
                  <a:pt x="120921" y="99453"/>
                </a:moveTo>
                <a:cubicBezTo>
                  <a:pt x="121054" y="99586"/>
                  <a:pt x="121221" y="99686"/>
                  <a:pt x="121354" y="99820"/>
                </a:cubicBezTo>
                <a:cubicBezTo>
                  <a:pt x="121354" y="99820"/>
                  <a:pt x="121354" y="99853"/>
                  <a:pt x="121354" y="99853"/>
                </a:cubicBezTo>
                <a:cubicBezTo>
                  <a:pt x="121221" y="99720"/>
                  <a:pt x="121054" y="99586"/>
                  <a:pt x="120921" y="99453"/>
                </a:cubicBezTo>
                <a:close/>
                <a:moveTo>
                  <a:pt x="10575" y="100053"/>
                </a:moveTo>
                <a:cubicBezTo>
                  <a:pt x="10475"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188" y="100620"/>
                  <a:pt x="122188" y="100620"/>
                  <a:pt x="122154" y="100587"/>
                </a:cubicBezTo>
                <a:cubicBezTo>
                  <a:pt x="122154" y="100520"/>
                  <a:pt x="122154"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7" y="98619"/>
                </a:cubicBezTo>
                <a:cubicBezTo>
                  <a:pt x="116250" y="98018"/>
                  <a:pt x="116450" y="97418"/>
                  <a:pt x="116684" y="96818"/>
                </a:cubicBezTo>
                <a:close/>
                <a:moveTo>
                  <a:pt x="10108" y="101888"/>
                </a:moveTo>
                <a:lnTo>
                  <a:pt x="10008" y="101955"/>
                </a:lnTo>
                <a:cubicBezTo>
                  <a:pt x="9941" y="101955"/>
                  <a:pt x="9874" y="101921"/>
                  <a:pt x="9807" y="101921"/>
                </a:cubicBezTo>
                <a:cubicBezTo>
                  <a:pt x="9908" y="101888"/>
                  <a:pt x="10008" y="101888"/>
                  <a:pt x="10108" y="101888"/>
                </a:cubicBezTo>
                <a:close/>
                <a:moveTo>
                  <a:pt x="115350" y="100387"/>
                </a:moveTo>
                <a:cubicBezTo>
                  <a:pt x="116183" y="100920"/>
                  <a:pt x="117017" y="101454"/>
                  <a:pt x="117885" y="101988"/>
                </a:cubicBezTo>
                <a:cubicBezTo>
                  <a:pt x="116884" y="101788"/>
                  <a:pt x="115917" y="101621"/>
                  <a:pt x="114949" y="101454"/>
                </a:cubicBezTo>
                <a:lnTo>
                  <a:pt x="115350" y="100387"/>
                </a:lnTo>
                <a:close/>
                <a:moveTo>
                  <a:pt x="15912" y="101287"/>
                </a:moveTo>
                <a:lnTo>
                  <a:pt x="13010" y="102021"/>
                </a:lnTo>
                <a:cubicBezTo>
                  <a:pt x="12810" y="101921"/>
                  <a:pt x="12643" y="101788"/>
                  <a:pt x="12443" y="101654"/>
                </a:cubicBezTo>
                <a:cubicBezTo>
                  <a:pt x="13610" y="101521"/>
                  <a:pt x="14778" y="101421"/>
                  <a:pt x="15912" y="101287"/>
                </a:cubicBezTo>
                <a:close/>
                <a:moveTo>
                  <a:pt x="11342" y="101921"/>
                </a:moveTo>
                <a:cubicBezTo>
                  <a:pt x="11542" y="102055"/>
                  <a:pt x="11709" y="102188"/>
                  <a:pt x="11876"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286" y="101187"/>
                  <a:pt x="121087" y="102055"/>
                </a:cubicBezTo>
                <a:cubicBezTo>
                  <a:pt x="121087" y="102221"/>
                  <a:pt x="121054" y="102355"/>
                  <a:pt x="121054"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4"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8" y="103255"/>
                  <a:pt x="14611" y="103189"/>
                  <a:pt x="14544" y="103122"/>
                </a:cubicBezTo>
                <a:cubicBezTo>
                  <a:pt x="15045" y="103022"/>
                  <a:pt x="15545" y="102922"/>
                  <a:pt x="16045" y="102788"/>
                </a:cubicBezTo>
                <a:close/>
                <a:moveTo>
                  <a:pt x="6205" y="102722"/>
                </a:moveTo>
                <a:cubicBezTo>
                  <a:pt x="6538" y="102889"/>
                  <a:pt x="6872" y="103089"/>
                  <a:pt x="7206" y="103255"/>
                </a:cubicBezTo>
                <a:cubicBezTo>
                  <a:pt x="6005" y="103322"/>
                  <a:pt x="4771"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5"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6" y="103756"/>
                  <a:pt x="117718" y="103155"/>
                  <a:pt x="116150" y="102555"/>
                </a:cubicBezTo>
                <a:close/>
                <a:moveTo>
                  <a:pt x="8974" y="104156"/>
                </a:moveTo>
                <a:cubicBezTo>
                  <a:pt x="9140" y="104256"/>
                  <a:pt x="9340" y="104356"/>
                  <a:pt x="9507" y="104456"/>
                </a:cubicBezTo>
                <a:cubicBezTo>
                  <a:pt x="9174" y="104456"/>
                  <a:pt x="8840" y="104490"/>
                  <a:pt x="8473" y="104490"/>
                </a:cubicBezTo>
                <a:lnTo>
                  <a:pt x="8840" y="104189"/>
                </a:lnTo>
                <a:cubicBezTo>
                  <a:pt x="8873" y="104156"/>
                  <a:pt x="8907" y="104156"/>
                  <a:pt x="8974" y="104156"/>
                </a:cubicBezTo>
                <a:close/>
                <a:moveTo>
                  <a:pt x="109946" y="105057"/>
                </a:moveTo>
                <a:lnTo>
                  <a:pt x="109946" y="105057"/>
                </a:lnTo>
                <a:cubicBezTo>
                  <a:pt x="110413" y="105157"/>
                  <a:pt x="110913" y="105257"/>
                  <a:pt x="111380" y="105390"/>
                </a:cubicBezTo>
                <a:cubicBezTo>
                  <a:pt x="111347" y="105490"/>
                  <a:pt x="111313" y="105590"/>
                  <a:pt x="111280" y="105691"/>
                </a:cubicBezTo>
                <a:cubicBezTo>
                  <a:pt x="110846" y="105490"/>
                  <a:pt x="110379" y="105257"/>
                  <a:pt x="109946" y="105057"/>
                </a:cubicBezTo>
                <a:close/>
                <a:moveTo>
                  <a:pt x="116717" y="103722"/>
                </a:moveTo>
                <a:lnTo>
                  <a:pt x="116717" y="103722"/>
                </a:lnTo>
                <a:cubicBezTo>
                  <a:pt x="118051" y="104223"/>
                  <a:pt x="119386" y="104757"/>
                  <a:pt x="120720" y="105257"/>
                </a:cubicBezTo>
                <a:cubicBezTo>
                  <a:pt x="120720" y="105424"/>
                  <a:pt x="120687" y="105590"/>
                  <a:pt x="120687"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9" y="103823"/>
                </a:cubicBezTo>
                <a:cubicBezTo>
                  <a:pt x="115416" y="104556"/>
                  <a:pt x="116851" y="105257"/>
                  <a:pt x="118318" y="105991"/>
                </a:cubicBezTo>
                <a:lnTo>
                  <a:pt x="112881" y="104823"/>
                </a:lnTo>
                <a:cubicBezTo>
                  <a:pt x="113015" y="104356"/>
                  <a:pt x="113115" y="103923"/>
                  <a:pt x="113248" y="103489"/>
                </a:cubicBezTo>
                <a:close/>
                <a:moveTo>
                  <a:pt x="12676" y="106358"/>
                </a:moveTo>
                <a:cubicBezTo>
                  <a:pt x="12509" y="106424"/>
                  <a:pt x="12343" y="106524"/>
                  <a:pt x="12176" y="106591"/>
                </a:cubicBezTo>
                <a:cubicBezTo>
                  <a:pt x="12243" y="106558"/>
                  <a:pt x="12309" y="106491"/>
                  <a:pt x="12343" y="106458"/>
                </a:cubicBezTo>
                <a:cubicBezTo>
                  <a:pt x="12476" y="106424"/>
                  <a:pt x="12576" y="106391"/>
                  <a:pt x="12676" y="106358"/>
                </a:cubicBezTo>
                <a:close/>
                <a:moveTo>
                  <a:pt x="107444" y="105224"/>
                </a:moveTo>
                <a:cubicBezTo>
                  <a:pt x="107511"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5" y="107292"/>
                  <a:pt x="15111" y="107325"/>
                  <a:pt x="15145" y="107358"/>
                </a:cubicBezTo>
                <a:lnTo>
                  <a:pt x="14844" y="107325"/>
                </a:lnTo>
                <a:cubicBezTo>
                  <a:pt x="14878" y="107292"/>
                  <a:pt x="14944" y="107258"/>
                  <a:pt x="14978" y="107258"/>
                </a:cubicBezTo>
                <a:close/>
                <a:moveTo>
                  <a:pt x="103608" y="105524"/>
                </a:moveTo>
                <a:cubicBezTo>
                  <a:pt x="103675" y="105590"/>
                  <a:pt x="103775" y="105624"/>
                  <a:pt x="103841" y="105691"/>
                </a:cubicBezTo>
                <a:cubicBezTo>
                  <a:pt x="103775" y="106324"/>
                  <a:pt x="103675" y="106958"/>
                  <a:pt x="103608" y="107592"/>
                </a:cubicBezTo>
                <a:cubicBezTo>
                  <a:pt x="103408" y="107525"/>
                  <a:pt x="103208" y="107458"/>
                  <a:pt x="103041" y="107392"/>
                </a:cubicBezTo>
                <a:cubicBezTo>
                  <a:pt x="103208" y="106758"/>
                  <a:pt x="103408" y="106158"/>
                  <a:pt x="103608" y="105524"/>
                </a:cubicBezTo>
                <a:close/>
                <a:moveTo>
                  <a:pt x="108478" y="105691"/>
                </a:moveTo>
                <a:cubicBezTo>
                  <a:pt x="109245" y="106024"/>
                  <a:pt x="110046" y="106324"/>
                  <a:pt x="110846" y="106625"/>
                </a:cubicBezTo>
                <a:cubicBezTo>
                  <a:pt x="110880" y="106625"/>
                  <a:pt x="110913" y="106658"/>
                  <a:pt x="110946" y="106658"/>
                </a:cubicBezTo>
                <a:cubicBezTo>
                  <a:pt x="110780" y="107125"/>
                  <a:pt x="110613" y="107625"/>
                  <a:pt x="110446" y="108092"/>
                </a:cubicBezTo>
                <a:cubicBezTo>
                  <a:pt x="110112" y="107959"/>
                  <a:pt x="109812" y="107825"/>
                  <a:pt x="109512" y="107692"/>
                </a:cubicBezTo>
                <a:cubicBezTo>
                  <a:pt x="109112" y="107458"/>
                  <a:pt x="108678" y="107258"/>
                  <a:pt x="108278" y="107025"/>
                </a:cubicBezTo>
                <a:cubicBezTo>
                  <a:pt x="108345"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6" y="108159"/>
                  <a:pt x="104842" y="108026"/>
                  <a:pt x="104442" y="107859"/>
                </a:cubicBezTo>
                <a:cubicBezTo>
                  <a:pt x="104508" y="107292"/>
                  <a:pt x="104575" y="106725"/>
                  <a:pt x="104675" y="106158"/>
                </a:cubicBezTo>
                <a:close/>
                <a:moveTo>
                  <a:pt x="17947" y="108092"/>
                </a:moveTo>
                <a:cubicBezTo>
                  <a:pt x="17816" y="108165"/>
                  <a:pt x="17686" y="108237"/>
                  <a:pt x="17559" y="108307"/>
                </a:cubicBezTo>
                <a:lnTo>
                  <a:pt x="17559" y="108307"/>
                </a:lnTo>
                <a:cubicBezTo>
                  <a:pt x="17579" y="108291"/>
                  <a:pt x="17597" y="108275"/>
                  <a:pt x="17613" y="108259"/>
                </a:cubicBezTo>
                <a:cubicBezTo>
                  <a:pt x="17713" y="108192"/>
                  <a:pt x="17813" y="108159"/>
                  <a:pt x="17947" y="108092"/>
                </a:cubicBezTo>
                <a:close/>
                <a:moveTo>
                  <a:pt x="17440" y="108371"/>
                </a:moveTo>
                <a:cubicBezTo>
                  <a:pt x="17325" y="108433"/>
                  <a:pt x="17214" y="108491"/>
                  <a:pt x="17108" y="108545"/>
                </a:cubicBezTo>
                <a:lnTo>
                  <a:pt x="17108" y="108545"/>
                </a:lnTo>
                <a:cubicBezTo>
                  <a:pt x="17111" y="108540"/>
                  <a:pt x="17113" y="108534"/>
                  <a:pt x="17113" y="108526"/>
                </a:cubicBezTo>
                <a:cubicBezTo>
                  <a:pt x="17146" y="108493"/>
                  <a:pt x="17179" y="108459"/>
                  <a:pt x="17213" y="108426"/>
                </a:cubicBezTo>
                <a:cubicBezTo>
                  <a:pt x="17246" y="108426"/>
                  <a:pt x="17279" y="108392"/>
                  <a:pt x="17313" y="108392"/>
                </a:cubicBezTo>
                <a:cubicBezTo>
                  <a:pt x="17359" y="108392"/>
                  <a:pt x="17401" y="108384"/>
                  <a:pt x="17440" y="108371"/>
                </a:cubicBezTo>
                <a:close/>
                <a:moveTo>
                  <a:pt x="13210" y="108059"/>
                </a:moveTo>
                <a:cubicBezTo>
                  <a:pt x="13644" y="108092"/>
                  <a:pt x="14044" y="108126"/>
                  <a:pt x="14477" y="108159"/>
                </a:cubicBezTo>
                <a:cubicBezTo>
                  <a:pt x="14077" y="108359"/>
                  <a:pt x="13677" y="108559"/>
                  <a:pt x="13310" y="108759"/>
                </a:cubicBezTo>
                <a:cubicBezTo>
                  <a:pt x="12976" y="108659"/>
                  <a:pt x="12643" y="108559"/>
                  <a:pt x="12343"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9" y="108893"/>
                  <a:pt x="105076"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4" y="109693"/>
                </a:lnTo>
                <a:cubicBezTo>
                  <a:pt x="107044" y="109693"/>
                  <a:pt x="107044" y="109727"/>
                  <a:pt x="107044" y="109727"/>
                </a:cubicBezTo>
                <a:cubicBezTo>
                  <a:pt x="106743" y="109727"/>
                  <a:pt x="106477" y="109693"/>
                  <a:pt x="106210"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6" y="109493"/>
                  <a:pt x="109846" y="109727"/>
                </a:cubicBezTo>
                <a:cubicBezTo>
                  <a:pt x="109245" y="109527"/>
                  <a:pt x="108611" y="109326"/>
                  <a:pt x="108011" y="109093"/>
                </a:cubicBezTo>
                <a:cubicBezTo>
                  <a:pt x="108044" y="108726"/>
                  <a:pt x="108111" y="108392"/>
                  <a:pt x="108144" y="108026"/>
                </a:cubicBezTo>
                <a:close/>
                <a:moveTo>
                  <a:pt x="111547" y="109793"/>
                </a:moveTo>
                <a:cubicBezTo>
                  <a:pt x="111614" y="109827"/>
                  <a:pt x="111680" y="109860"/>
                  <a:pt x="111714" y="109894"/>
                </a:cubicBezTo>
                <a:lnTo>
                  <a:pt x="111547" y="109894"/>
                </a:lnTo>
                <a:cubicBezTo>
                  <a:pt x="111547" y="109860"/>
                  <a:pt x="111547" y="109827"/>
                  <a:pt x="111547" y="109793"/>
                </a:cubicBezTo>
                <a:close/>
                <a:moveTo>
                  <a:pt x="20615" y="109193"/>
                </a:moveTo>
                <a:lnTo>
                  <a:pt x="20615" y="109193"/>
                </a:lnTo>
                <a:cubicBezTo>
                  <a:pt x="19815" y="109627"/>
                  <a:pt x="19014" y="110060"/>
                  <a:pt x="18213" y="110494"/>
                </a:cubicBezTo>
                <a:cubicBezTo>
                  <a:pt x="18080" y="110461"/>
                  <a:pt x="17947" y="110394"/>
                  <a:pt x="17813" y="110361"/>
                </a:cubicBezTo>
                <a:cubicBezTo>
                  <a:pt x="18747" y="109960"/>
                  <a:pt x="19681" y="109593"/>
                  <a:pt x="20615" y="109193"/>
                </a:cubicBezTo>
                <a:close/>
                <a:moveTo>
                  <a:pt x="112948" y="110794"/>
                </a:moveTo>
                <a:lnTo>
                  <a:pt x="112948" y="110794"/>
                </a:lnTo>
                <a:cubicBezTo>
                  <a:pt x="113115" y="110828"/>
                  <a:pt x="113281" y="110828"/>
                  <a:pt x="113448"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279" y="111328"/>
                  <a:pt x="109178" y="111661"/>
                </a:cubicBezTo>
                <a:cubicBezTo>
                  <a:pt x="108711" y="111395"/>
                  <a:pt x="108244" y="111128"/>
                  <a:pt x="107744" y="110828"/>
                </a:cubicBezTo>
                <a:cubicBezTo>
                  <a:pt x="107777" y="110761"/>
                  <a:pt x="107777" y="110694"/>
                  <a:pt x="107777" y="110627"/>
                </a:cubicBezTo>
                <a:close/>
                <a:moveTo>
                  <a:pt x="29622" y="111495"/>
                </a:moveTo>
                <a:lnTo>
                  <a:pt x="29622" y="111495"/>
                </a:lnTo>
                <a:cubicBezTo>
                  <a:pt x="29355" y="111661"/>
                  <a:pt x="29088" y="111795"/>
                  <a:pt x="28821" y="111928"/>
                </a:cubicBezTo>
                <a:cubicBezTo>
                  <a:pt x="28821" y="111895"/>
                  <a:pt x="28854" y="111862"/>
                  <a:pt x="28888" y="111795"/>
                </a:cubicBezTo>
                <a:cubicBezTo>
                  <a:pt x="29121" y="111695"/>
                  <a:pt x="29355" y="111595"/>
                  <a:pt x="29622" y="111495"/>
                </a:cubicBezTo>
                <a:close/>
                <a:moveTo>
                  <a:pt x="101907" y="110994"/>
                </a:moveTo>
                <a:cubicBezTo>
                  <a:pt x="102274"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7" y="111228"/>
                  <a:pt x="101873" y="111094"/>
                  <a:pt x="101907" y="110994"/>
                </a:cubicBezTo>
                <a:close/>
                <a:moveTo>
                  <a:pt x="24385" y="110461"/>
                </a:moveTo>
                <a:lnTo>
                  <a:pt x="24385" y="110461"/>
                </a:lnTo>
                <a:cubicBezTo>
                  <a:pt x="24218" y="110828"/>
                  <a:pt x="24018" y="111228"/>
                  <a:pt x="23851" y="111595"/>
                </a:cubicBezTo>
                <a:cubicBezTo>
                  <a:pt x="23451" y="111728"/>
                  <a:pt x="23017" y="111895"/>
                  <a:pt x="22617" y="112028"/>
                </a:cubicBezTo>
                <a:cubicBezTo>
                  <a:pt x="22350" y="111962"/>
                  <a:pt x="22083" y="111862"/>
                  <a:pt x="21849" y="111762"/>
                </a:cubicBezTo>
                <a:lnTo>
                  <a:pt x="24385" y="110461"/>
                </a:lnTo>
                <a:close/>
                <a:moveTo>
                  <a:pt x="103975" y="111228"/>
                </a:moveTo>
                <a:cubicBezTo>
                  <a:pt x="104242"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11" y="111634"/>
                </a:moveTo>
                <a:lnTo>
                  <a:pt x="110012" y="112028"/>
                </a:lnTo>
                <a:lnTo>
                  <a:pt x="109979" y="112028"/>
                </a:lnTo>
                <a:cubicBezTo>
                  <a:pt x="110045" y="111897"/>
                  <a:pt x="110078" y="111766"/>
                  <a:pt x="110111" y="111634"/>
                </a:cubicBezTo>
                <a:close/>
                <a:moveTo>
                  <a:pt x="105576" y="111995"/>
                </a:moveTo>
                <a:cubicBezTo>
                  <a:pt x="105843" y="112162"/>
                  <a:pt x="106143" y="112295"/>
                  <a:pt x="106410" y="112429"/>
                </a:cubicBezTo>
                <a:cubicBezTo>
                  <a:pt x="106110" y="112395"/>
                  <a:pt x="105809" y="112329"/>
                  <a:pt x="105476"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9" y="112629"/>
                  <a:pt x="94668" y="112129"/>
                  <a:pt x="94001" y="111595"/>
                </a:cubicBezTo>
                <a:lnTo>
                  <a:pt x="94034" y="111428"/>
                </a:lnTo>
                <a:close/>
                <a:moveTo>
                  <a:pt x="27754" y="112262"/>
                </a:moveTo>
                <a:cubicBezTo>
                  <a:pt x="27720" y="112362"/>
                  <a:pt x="27654" y="112462"/>
                  <a:pt x="27620" y="112596"/>
                </a:cubicBezTo>
                <a:lnTo>
                  <a:pt x="26486" y="113196"/>
                </a:lnTo>
                <a:cubicBezTo>
                  <a:pt x="26753" y="112962"/>
                  <a:pt x="26986" y="112696"/>
                  <a:pt x="27220" y="112462"/>
                </a:cubicBezTo>
                <a:lnTo>
                  <a:pt x="27754" y="112262"/>
                </a:lnTo>
                <a:close/>
                <a:moveTo>
                  <a:pt x="99105" y="112362"/>
                </a:moveTo>
                <a:cubicBezTo>
                  <a:pt x="99171" y="112362"/>
                  <a:pt x="99238" y="112362"/>
                  <a:pt x="99338" y="112395"/>
                </a:cubicBezTo>
                <a:cubicBezTo>
                  <a:pt x="99672" y="112629"/>
                  <a:pt x="99972" y="112896"/>
                  <a:pt x="100305" y="113129"/>
                </a:cubicBezTo>
                <a:lnTo>
                  <a:pt x="100272" y="113196"/>
                </a:lnTo>
                <a:cubicBezTo>
                  <a:pt x="100039" y="113096"/>
                  <a:pt x="99805" y="112996"/>
                  <a:pt x="99572" y="112896"/>
                </a:cubicBezTo>
                <a:cubicBezTo>
                  <a:pt x="99405" y="112729"/>
                  <a:pt x="99238" y="112529"/>
                  <a:pt x="99105" y="112362"/>
                </a:cubicBezTo>
                <a:close/>
                <a:moveTo>
                  <a:pt x="101973" y="112729"/>
                </a:moveTo>
                <a:cubicBezTo>
                  <a:pt x="102107" y="112729"/>
                  <a:pt x="102274" y="112762"/>
                  <a:pt x="102407" y="112796"/>
                </a:cubicBezTo>
                <a:cubicBezTo>
                  <a:pt x="102574" y="112862"/>
                  <a:pt x="102707" y="112962"/>
                  <a:pt x="102874" y="113063"/>
                </a:cubicBezTo>
                <a:cubicBezTo>
                  <a:pt x="102841" y="113196"/>
                  <a:pt x="102841"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10" y="113363"/>
                  <a:pt x="106243" y="113296"/>
                </a:cubicBezTo>
                <a:close/>
                <a:moveTo>
                  <a:pt x="93701" y="113463"/>
                </a:moveTo>
                <a:cubicBezTo>
                  <a:pt x="93801" y="113530"/>
                  <a:pt x="93901" y="113630"/>
                  <a:pt x="94001" y="113696"/>
                </a:cubicBezTo>
                <a:lnTo>
                  <a:pt x="93968" y="113696"/>
                </a:lnTo>
                <a:cubicBezTo>
                  <a:pt x="93926" y="113682"/>
                  <a:pt x="93885" y="113674"/>
                  <a:pt x="93843" y="113674"/>
                </a:cubicBezTo>
                <a:cubicBezTo>
                  <a:pt x="93785" y="113674"/>
                  <a:pt x="93726" y="113691"/>
                  <a:pt x="93667" y="113730"/>
                </a:cubicBezTo>
                <a:cubicBezTo>
                  <a:pt x="93701" y="113630"/>
                  <a:pt x="93701" y="113563"/>
                  <a:pt x="93701" y="113463"/>
                </a:cubicBezTo>
                <a:close/>
                <a:moveTo>
                  <a:pt x="20749" y="112329"/>
                </a:moveTo>
                <a:cubicBezTo>
                  <a:pt x="20949" y="112395"/>
                  <a:pt x="21149" y="112462"/>
                  <a:pt x="21316" y="112529"/>
                </a:cubicBezTo>
                <a:cubicBezTo>
                  <a:pt x="20148" y="112962"/>
                  <a:pt x="18981" y="113396"/>
                  <a:pt x="17813" y="113830"/>
                </a:cubicBezTo>
                <a:cubicBezTo>
                  <a:pt x="18814" y="113329"/>
                  <a:pt x="19781" y="112829"/>
                  <a:pt x="20749" y="112329"/>
                </a:cubicBezTo>
                <a:close/>
                <a:moveTo>
                  <a:pt x="97070" y="112829"/>
                </a:moveTo>
                <a:cubicBezTo>
                  <a:pt x="97203" y="112896"/>
                  <a:pt x="97337" y="112962"/>
                  <a:pt x="97503" y="112996"/>
                </a:cubicBezTo>
                <a:cubicBezTo>
                  <a:pt x="97470" y="113396"/>
                  <a:pt x="97437" y="113763"/>
                  <a:pt x="97437" y="114163"/>
                </a:cubicBezTo>
                <a:cubicBezTo>
                  <a:pt x="97203" y="113997"/>
                  <a:pt x="97003" y="113830"/>
                  <a:pt x="96770" y="113663"/>
                </a:cubicBezTo>
                <a:cubicBezTo>
                  <a:pt x="96870" y="113396"/>
                  <a:pt x="96970" y="113096"/>
                  <a:pt x="97070" y="112829"/>
                </a:cubicBezTo>
                <a:close/>
                <a:moveTo>
                  <a:pt x="29622" y="114297"/>
                </a:moveTo>
                <a:cubicBezTo>
                  <a:pt x="29555" y="114330"/>
                  <a:pt x="29522" y="114397"/>
                  <a:pt x="29488" y="114464"/>
                </a:cubicBezTo>
                <a:lnTo>
                  <a:pt x="29321" y="114397"/>
                </a:lnTo>
                <a:cubicBezTo>
                  <a:pt x="29421" y="114363"/>
                  <a:pt x="29522" y="114330"/>
                  <a:pt x="29622" y="114297"/>
                </a:cubicBezTo>
                <a:close/>
                <a:moveTo>
                  <a:pt x="103675" y="113563"/>
                </a:moveTo>
                <a:cubicBezTo>
                  <a:pt x="103841" y="113663"/>
                  <a:pt x="104008" y="113763"/>
                  <a:pt x="104142" y="113863"/>
                </a:cubicBezTo>
                <a:lnTo>
                  <a:pt x="103975" y="114464"/>
                </a:lnTo>
                <a:cubicBezTo>
                  <a:pt x="103875" y="114330"/>
                  <a:pt x="103741" y="114230"/>
                  <a:pt x="103608" y="114130"/>
                </a:cubicBezTo>
                <a:lnTo>
                  <a:pt x="103675"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1" y="114430"/>
                  <a:pt x="93601" y="114464"/>
                  <a:pt x="93634" y="114497"/>
                </a:cubicBezTo>
                <a:cubicBezTo>
                  <a:pt x="93868" y="114664"/>
                  <a:pt x="94101" y="114830"/>
                  <a:pt x="94335" y="114997"/>
                </a:cubicBezTo>
                <a:lnTo>
                  <a:pt x="93467" y="114897"/>
                </a:lnTo>
                <a:cubicBezTo>
                  <a:pt x="93501"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8" y="113796"/>
                  <a:pt x="24184" y="113696"/>
                  <a:pt x="24418" y="113596"/>
                </a:cubicBezTo>
                <a:close/>
                <a:moveTo>
                  <a:pt x="26353" y="114297"/>
                </a:moveTo>
                <a:cubicBezTo>
                  <a:pt x="26519" y="114330"/>
                  <a:pt x="26653" y="114397"/>
                  <a:pt x="26820" y="114464"/>
                </a:cubicBezTo>
                <a:lnTo>
                  <a:pt x="25085" y="115131"/>
                </a:lnTo>
                <a:cubicBezTo>
                  <a:pt x="24985" y="115131"/>
                  <a:pt x="24852" y="115164"/>
                  <a:pt x="24751" y="115164"/>
                </a:cubicBezTo>
                <a:cubicBezTo>
                  <a:pt x="25285" y="114864"/>
                  <a:pt x="25819" y="114564"/>
                  <a:pt x="26353" y="114297"/>
                </a:cubicBezTo>
                <a:close/>
                <a:moveTo>
                  <a:pt x="109345" y="113830"/>
                </a:moveTo>
                <a:lnTo>
                  <a:pt x="109512" y="113930"/>
                </a:lnTo>
                <a:cubicBezTo>
                  <a:pt x="109379" y="114464"/>
                  <a:pt x="109245" y="114997"/>
                  <a:pt x="109112" y="115531"/>
                </a:cubicBezTo>
                <a:cubicBezTo>
                  <a:pt x="109012" y="115464"/>
                  <a:pt x="108912" y="115398"/>
                  <a:pt x="108812" y="115331"/>
                </a:cubicBezTo>
                <a:cubicBezTo>
                  <a:pt x="109012" y="114830"/>
                  <a:pt x="109178" y="114330"/>
                  <a:pt x="109345" y="113830"/>
                </a:cubicBezTo>
                <a:close/>
                <a:moveTo>
                  <a:pt x="104942" y="114363"/>
                </a:moveTo>
                <a:cubicBezTo>
                  <a:pt x="105376" y="114630"/>
                  <a:pt x="105809" y="114897"/>
                  <a:pt x="106276" y="115197"/>
                </a:cubicBezTo>
                <a:cubicBezTo>
                  <a:pt x="106243" y="115331"/>
                  <a:pt x="106243" y="115464"/>
                  <a:pt x="106210" y="115598"/>
                </a:cubicBezTo>
                <a:cubicBezTo>
                  <a:pt x="105709" y="115398"/>
                  <a:pt x="105242" y="115197"/>
                  <a:pt x="104742" y="114997"/>
                </a:cubicBezTo>
                <a:cubicBezTo>
                  <a:pt x="104809" y="114797"/>
                  <a:pt x="104875" y="114564"/>
                  <a:pt x="104942" y="114363"/>
                </a:cubicBezTo>
                <a:close/>
                <a:moveTo>
                  <a:pt x="98337" y="113363"/>
                </a:moveTo>
                <a:lnTo>
                  <a:pt x="99038" y="113630"/>
                </a:lnTo>
                <a:cubicBezTo>
                  <a:pt x="99305" y="113963"/>
                  <a:pt x="99572" y="114297"/>
                  <a:pt x="99838" y="114597"/>
                </a:cubicBezTo>
                <a:cubicBezTo>
                  <a:pt x="99738" y="114964"/>
                  <a:pt x="99605" y="115331"/>
                  <a:pt x="99505" y="115698"/>
                </a:cubicBezTo>
                <a:cubicBezTo>
                  <a:pt x="99105" y="115398"/>
                  <a:pt x="98671" y="115097"/>
                  <a:pt x="98271" y="114797"/>
                </a:cubicBezTo>
                <a:cubicBezTo>
                  <a:pt x="98304" y="114330"/>
                  <a:pt x="98337" y="113830"/>
                  <a:pt x="98337" y="113363"/>
                </a:cubicBezTo>
                <a:close/>
                <a:moveTo>
                  <a:pt x="100506" y="115398"/>
                </a:moveTo>
                <a:cubicBezTo>
                  <a:pt x="100639" y="115564"/>
                  <a:pt x="100772" y="115731"/>
                  <a:pt x="100939" y="115898"/>
                </a:cubicBezTo>
                <a:cubicBezTo>
                  <a:pt x="100739" y="115865"/>
                  <a:pt x="100572" y="115865"/>
                  <a:pt x="100372" y="115831"/>
                </a:cubicBezTo>
                <a:cubicBezTo>
                  <a:pt x="100439" y="115698"/>
                  <a:pt x="100472" y="115531"/>
                  <a:pt x="100506" y="115398"/>
                </a:cubicBezTo>
                <a:close/>
                <a:moveTo>
                  <a:pt x="100839" y="114363"/>
                </a:moveTo>
                <a:cubicBezTo>
                  <a:pt x="101440" y="114597"/>
                  <a:pt x="102007" y="114830"/>
                  <a:pt x="102607" y="115064"/>
                </a:cubicBezTo>
                <a:cubicBezTo>
                  <a:pt x="102540" y="115431"/>
                  <a:pt x="102507" y="115764"/>
                  <a:pt x="102440" y="116098"/>
                </a:cubicBezTo>
                <a:cubicBezTo>
                  <a:pt x="102374"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1" y="116165"/>
                </a:lnTo>
                <a:lnTo>
                  <a:pt x="107044" y="115931"/>
                </a:lnTo>
                <a:cubicBezTo>
                  <a:pt x="107044" y="115865"/>
                  <a:pt x="107077" y="115764"/>
                  <a:pt x="107077" y="115698"/>
                </a:cubicBezTo>
                <a:close/>
                <a:moveTo>
                  <a:pt x="103408" y="115564"/>
                </a:moveTo>
                <a:cubicBezTo>
                  <a:pt x="103474" y="115631"/>
                  <a:pt x="103574" y="115698"/>
                  <a:pt x="103641" y="115764"/>
                </a:cubicBezTo>
                <a:cubicBezTo>
                  <a:pt x="103574" y="115931"/>
                  <a:pt x="103541" y="116098"/>
                  <a:pt x="103508" y="116231"/>
                </a:cubicBezTo>
                <a:lnTo>
                  <a:pt x="103308" y="116231"/>
                </a:lnTo>
                <a:cubicBezTo>
                  <a:pt x="103341" y="115998"/>
                  <a:pt x="103374" y="115798"/>
                  <a:pt x="103408" y="115564"/>
                </a:cubicBezTo>
                <a:close/>
                <a:moveTo>
                  <a:pt x="93334" y="115764"/>
                </a:moveTo>
                <a:lnTo>
                  <a:pt x="95035" y="115998"/>
                </a:lnTo>
                <a:cubicBezTo>
                  <a:pt x="94902" y="116332"/>
                  <a:pt x="94802" y="116665"/>
                  <a:pt x="94668" y="116999"/>
                </a:cubicBezTo>
                <a:cubicBezTo>
                  <a:pt x="94201" y="116698"/>
                  <a:pt x="93767" y="116398"/>
                  <a:pt x="93300" y="116098"/>
                </a:cubicBezTo>
                <a:cubicBezTo>
                  <a:pt x="93300" y="115998"/>
                  <a:pt x="93334" y="115865"/>
                  <a:pt x="93334" y="115764"/>
                </a:cubicBezTo>
                <a:close/>
                <a:moveTo>
                  <a:pt x="26953" y="116598"/>
                </a:moveTo>
                <a:cubicBezTo>
                  <a:pt x="27287" y="116632"/>
                  <a:pt x="27620" y="116632"/>
                  <a:pt x="27920" y="116665"/>
                </a:cubicBezTo>
                <a:cubicBezTo>
                  <a:pt x="27487" y="116932"/>
                  <a:pt x="27053" y="117199"/>
                  <a:pt x="26619" y="117499"/>
                </a:cubicBezTo>
                <a:cubicBezTo>
                  <a:pt x="26720" y="117199"/>
                  <a:pt x="26853" y="116899"/>
                  <a:pt x="26953" y="116598"/>
                </a:cubicBezTo>
                <a:close/>
                <a:moveTo>
                  <a:pt x="31356" y="116899"/>
                </a:moveTo>
                <a:cubicBezTo>
                  <a:pt x="31556" y="116899"/>
                  <a:pt x="31756" y="116932"/>
                  <a:pt x="31957"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3" y="117099"/>
                  <a:pt x="31356" y="116899"/>
                </a:cubicBezTo>
                <a:close/>
                <a:moveTo>
                  <a:pt x="100939" y="116765"/>
                </a:moveTo>
                <a:lnTo>
                  <a:pt x="100939" y="116765"/>
                </a:lnTo>
                <a:cubicBezTo>
                  <a:pt x="101206" y="116832"/>
                  <a:pt x="101473" y="116865"/>
                  <a:pt x="101740" y="116899"/>
                </a:cubicBezTo>
                <a:lnTo>
                  <a:pt x="102274" y="117499"/>
                </a:lnTo>
                <a:cubicBezTo>
                  <a:pt x="102240" y="117599"/>
                  <a:pt x="102240" y="117666"/>
                  <a:pt x="102240" y="117766"/>
                </a:cubicBezTo>
                <a:cubicBezTo>
                  <a:pt x="101807" y="117432"/>
                  <a:pt x="101373" y="117099"/>
                  <a:pt x="100939" y="116765"/>
                </a:cubicBezTo>
                <a:close/>
                <a:moveTo>
                  <a:pt x="92133" y="116832"/>
                </a:moveTo>
                <a:cubicBezTo>
                  <a:pt x="92200" y="116899"/>
                  <a:pt x="92233" y="116932"/>
                  <a:pt x="92266" y="116965"/>
                </a:cubicBezTo>
                <a:cubicBezTo>
                  <a:pt x="92200" y="117332"/>
                  <a:pt x="92133" y="117733"/>
                  <a:pt x="92100" y="118099"/>
                </a:cubicBezTo>
                <a:cubicBezTo>
                  <a:pt x="92000" y="118033"/>
                  <a:pt x="91933" y="117966"/>
                  <a:pt x="91833" y="117899"/>
                </a:cubicBezTo>
                <a:cubicBezTo>
                  <a:pt x="91933" y="117532"/>
                  <a:pt x="92033" y="117199"/>
                  <a:pt x="92133" y="116832"/>
                </a:cubicBezTo>
                <a:close/>
                <a:moveTo>
                  <a:pt x="30919" y="118357"/>
                </a:moveTo>
                <a:lnTo>
                  <a:pt x="30919" y="118357"/>
                </a:lnTo>
                <a:cubicBezTo>
                  <a:pt x="30731" y="118479"/>
                  <a:pt x="30543" y="118573"/>
                  <a:pt x="30355" y="118667"/>
                </a:cubicBezTo>
                <a:lnTo>
                  <a:pt x="30155" y="118667"/>
                </a:lnTo>
                <a:cubicBezTo>
                  <a:pt x="30389" y="118566"/>
                  <a:pt x="30622" y="118466"/>
                  <a:pt x="30822" y="118366"/>
                </a:cubicBezTo>
                <a:cubicBezTo>
                  <a:pt x="30865" y="118366"/>
                  <a:pt x="30894" y="118366"/>
                  <a:pt x="30919" y="118357"/>
                </a:cubicBezTo>
                <a:close/>
                <a:moveTo>
                  <a:pt x="95902" y="116198"/>
                </a:moveTo>
                <a:lnTo>
                  <a:pt x="96569" y="116698"/>
                </a:lnTo>
                <a:cubicBezTo>
                  <a:pt x="96803" y="116965"/>
                  <a:pt x="97036" y="117232"/>
                  <a:pt x="97270" y="117499"/>
                </a:cubicBezTo>
                <a:cubicBezTo>
                  <a:pt x="97237" y="117899"/>
                  <a:pt x="97203" y="118300"/>
                  <a:pt x="97203" y="118700"/>
                </a:cubicBezTo>
                <a:cubicBezTo>
                  <a:pt x="96603" y="118300"/>
                  <a:pt x="96002" y="117899"/>
                  <a:pt x="95435" y="117499"/>
                </a:cubicBezTo>
                <a:lnTo>
                  <a:pt x="95902" y="116198"/>
                </a:lnTo>
                <a:close/>
                <a:moveTo>
                  <a:pt x="101273" y="118133"/>
                </a:moveTo>
                <a:lnTo>
                  <a:pt x="101273" y="118133"/>
                </a:lnTo>
                <a:cubicBezTo>
                  <a:pt x="101540" y="118333"/>
                  <a:pt x="101840" y="118533"/>
                  <a:pt x="102107" y="118733"/>
                </a:cubicBezTo>
                <a:cubicBezTo>
                  <a:pt x="102107" y="118800"/>
                  <a:pt x="102073" y="118867"/>
                  <a:pt x="102073" y="118900"/>
                </a:cubicBezTo>
                <a:cubicBezTo>
                  <a:pt x="101907" y="118767"/>
                  <a:pt x="101740" y="118600"/>
                  <a:pt x="101540" y="118433"/>
                </a:cubicBezTo>
                <a:cubicBezTo>
                  <a:pt x="101473" y="118333"/>
                  <a:pt x="101373" y="118233"/>
                  <a:pt x="101273" y="118133"/>
                </a:cubicBezTo>
                <a:close/>
                <a:moveTo>
                  <a:pt x="36660" y="117432"/>
                </a:moveTo>
                <a:lnTo>
                  <a:pt x="36660" y="117432"/>
                </a:lnTo>
                <a:cubicBezTo>
                  <a:pt x="36260" y="117566"/>
                  <a:pt x="35859" y="117733"/>
                  <a:pt x="35492" y="117866"/>
                </a:cubicBezTo>
                <a:cubicBezTo>
                  <a:pt x="35388" y="117779"/>
                  <a:pt x="35265" y="117728"/>
                  <a:pt x="35148" y="117728"/>
                </a:cubicBezTo>
                <a:cubicBezTo>
                  <a:pt x="35041" y="117728"/>
                  <a:pt x="34938" y="117770"/>
                  <a:pt x="34859" y="117866"/>
                </a:cubicBezTo>
                <a:cubicBezTo>
                  <a:pt x="34759" y="117966"/>
                  <a:pt x="34625" y="118099"/>
                  <a:pt x="34525" y="118200"/>
                </a:cubicBezTo>
                <a:cubicBezTo>
                  <a:pt x="33891" y="118466"/>
                  <a:pt x="33224" y="118700"/>
                  <a:pt x="32557" y="118933"/>
                </a:cubicBezTo>
                <a:lnTo>
                  <a:pt x="31890" y="118867"/>
                </a:lnTo>
                <a:cubicBezTo>
                  <a:pt x="32457" y="118533"/>
                  <a:pt x="33057" y="118233"/>
                  <a:pt x="33658" y="117899"/>
                </a:cubicBezTo>
                <a:cubicBezTo>
                  <a:pt x="34659" y="117766"/>
                  <a:pt x="35659" y="117599"/>
                  <a:pt x="36660" y="117432"/>
                </a:cubicBezTo>
                <a:close/>
                <a:moveTo>
                  <a:pt x="36226" y="119200"/>
                </a:moveTo>
                <a:cubicBezTo>
                  <a:pt x="36193" y="119234"/>
                  <a:pt x="36160" y="119300"/>
                  <a:pt x="36126" y="119367"/>
                </a:cubicBezTo>
                <a:lnTo>
                  <a:pt x="35926" y="119334"/>
                </a:lnTo>
                <a:lnTo>
                  <a:pt x="36226" y="119200"/>
                </a:lnTo>
                <a:close/>
                <a:moveTo>
                  <a:pt x="93000" y="117833"/>
                </a:moveTo>
                <a:cubicBezTo>
                  <a:pt x="93334" y="118200"/>
                  <a:pt x="93667" y="118566"/>
                  <a:pt x="94001" y="118933"/>
                </a:cubicBezTo>
                <a:cubicBezTo>
                  <a:pt x="93934" y="119100"/>
                  <a:pt x="93901" y="119267"/>
                  <a:pt x="93834" y="119434"/>
                </a:cubicBezTo>
                <a:cubicBezTo>
                  <a:pt x="93501" y="119200"/>
                  <a:pt x="93200" y="118933"/>
                  <a:pt x="92867" y="118700"/>
                </a:cubicBezTo>
                <a:cubicBezTo>
                  <a:pt x="92934" y="118400"/>
                  <a:pt x="92967" y="118099"/>
                  <a:pt x="93000" y="117833"/>
                </a:cubicBezTo>
                <a:close/>
                <a:moveTo>
                  <a:pt x="98071" y="118500"/>
                </a:moveTo>
                <a:cubicBezTo>
                  <a:pt x="98204" y="118667"/>
                  <a:pt x="98337" y="118800"/>
                  <a:pt x="98471" y="118967"/>
                </a:cubicBezTo>
                <a:lnTo>
                  <a:pt x="98337" y="119434"/>
                </a:lnTo>
                <a:cubicBezTo>
                  <a:pt x="98237" y="119367"/>
                  <a:pt x="98137" y="119300"/>
                  <a:pt x="98037" y="119234"/>
                </a:cubicBezTo>
                <a:cubicBezTo>
                  <a:pt x="98037" y="119000"/>
                  <a:pt x="98071" y="118733"/>
                  <a:pt x="98071" y="118500"/>
                </a:cubicBezTo>
                <a:close/>
                <a:moveTo>
                  <a:pt x="85161" y="119267"/>
                </a:moveTo>
                <a:cubicBezTo>
                  <a:pt x="85295" y="119400"/>
                  <a:pt x="85395" y="119534"/>
                  <a:pt x="85495"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6" y="119701"/>
                  <a:pt x="30222" y="119801"/>
                  <a:pt x="29955" y="119867"/>
                </a:cubicBezTo>
                <a:cubicBezTo>
                  <a:pt x="30155" y="119767"/>
                  <a:pt x="30322" y="119667"/>
                  <a:pt x="30522" y="119567"/>
                </a:cubicBezTo>
                <a:close/>
                <a:moveTo>
                  <a:pt x="42231" y="119367"/>
                </a:moveTo>
                <a:cubicBezTo>
                  <a:pt x="41830" y="119534"/>
                  <a:pt x="41397" y="119734"/>
                  <a:pt x="40996" y="119901"/>
                </a:cubicBezTo>
                <a:cubicBezTo>
                  <a:pt x="40730" y="119867"/>
                  <a:pt x="40463" y="119834"/>
                  <a:pt x="40196" y="119834"/>
                </a:cubicBezTo>
                <a:cubicBezTo>
                  <a:pt x="40863" y="119667"/>
                  <a:pt x="41563" y="119500"/>
                  <a:pt x="42231" y="119367"/>
                </a:cubicBezTo>
                <a:close/>
                <a:moveTo>
                  <a:pt x="99138" y="119767"/>
                </a:moveTo>
                <a:cubicBezTo>
                  <a:pt x="99305" y="119934"/>
                  <a:pt x="99438" y="120101"/>
                  <a:pt x="99572" y="120268"/>
                </a:cubicBezTo>
                <a:cubicBezTo>
                  <a:pt x="99405" y="120168"/>
                  <a:pt x="99238" y="120068"/>
                  <a:pt x="99105" y="119934"/>
                </a:cubicBezTo>
                <a:cubicBezTo>
                  <a:pt x="99105"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7" y="119701"/>
                </a:cubicBezTo>
                <a:cubicBezTo>
                  <a:pt x="97103" y="120101"/>
                  <a:pt x="97103" y="120501"/>
                  <a:pt x="97070" y="120935"/>
                </a:cubicBezTo>
                <a:cubicBezTo>
                  <a:pt x="96403" y="120168"/>
                  <a:pt x="95702" y="119400"/>
                  <a:pt x="95035" y="118667"/>
                </a:cubicBezTo>
                <a:cubicBezTo>
                  <a:pt x="95068" y="118566"/>
                  <a:pt x="95102" y="118466"/>
                  <a:pt x="95135" y="118366"/>
                </a:cubicBezTo>
                <a:close/>
                <a:moveTo>
                  <a:pt x="100906" y="119967"/>
                </a:moveTo>
                <a:lnTo>
                  <a:pt x="100906" y="119967"/>
                </a:lnTo>
                <a:cubicBezTo>
                  <a:pt x="101239" y="120201"/>
                  <a:pt x="101540" y="120434"/>
                  <a:pt x="101840" y="120668"/>
                </a:cubicBezTo>
                <a:cubicBezTo>
                  <a:pt x="101840" y="120768"/>
                  <a:pt x="101807" y="120835"/>
                  <a:pt x="101807" y="120935"/>
                </a:cubicBezTo>
                <a:cubicBezTo>
                  <a:pt x="101506" y="120635"/>
                  <a:pt x="101206" y="120301"/>
                  <a:pt x="100906" y="119967"/>
                </a:cubicBezTo>
                <a:close/>
                <a:moveTo>
                  <a:pt x="94668" y="119667"/>
                </a:moveTo>
                <a:cubicBezTo>
                  <a:pt x="95068" y="120134"/>
                  <a:pt x="95502" y="120601"/>
                  <a:pt x="95902" y="121068"/>
                </a:cubicBezTo>
                <a:cubicBezTo>
                  <a:pt x="95435" y="120701"/>
                  <a:pt x="95002"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00" y="120301"/>
                  <a:pt x="92633" y="120234"/>
                </a:cubicBezTo>
                <a:close/>
                <a:moveTo>
                  <a:pt x="89264" y="117666"/>
                </a:moveTo>
                <a:cubicBezTo>
                  <a:pt x="89665" y="118200"/>
                  <a:pt x="90098" y="118733"/>
                  <a:pt x="90498" y="119267"/>
                </a:cubicBezTo>
                <a:cubicBezTo>
                  <a:pt x="90298" y="119967"/>
                  <a:pt x="90098" y="120701"/>
                  <a:pt x="89865" y="121402"/>
                </a:cubicBezTo>
                <a:cubicBezTo>
                  <a:pt x="89531" y="121168"/>
                  <a:pt x="89231" y="120901"/>
                  <a:pt x="88897" y="120668"/>
                </a:cubicBezTo>
                <a:cubicBezTo>
                  <a:pt x="88997" y="119667"/>
                  <a:pt x="89131" y="118667"/>
                  <a:pt x="89264" y="117666"/>
                </a:cubicBezTo>
                <a:close/>
                <a:moveTo>
                  <a:pt x="86029" y="120935"/>
                </a:moveTo>
                <a:lnTo>
                  <a:pt x="86029" y="120935"/>
                </a:lnTo>
                <a:cubicBezTo>
                  <a:pt x="86262" y="121035"/>
                  <a:pt x="86529" y="121168"/>
                  <a:pt x="86762" y="121268"/>
                </a:cubicBezTo>
                <a:cubicBezTo>
                  <a:pt x="86762" y="121302"/>
                  <a:pt x="86796" y="121335"/>
                  <a:pt x="86796" y="121368"/>
                </a:cubicBezTo>
                <a:cubicBezTo>
                  <a:pt x="86796" y="121469"/>
                  <a:pt x="86762" y="121569"/>
                  <a:pt x="86729" y="121635"/>
                </a:cubicBezTo>
                <a:cubicBezTo>
                  <a:pt x="86496" y="121402"/>
                  <a:pt x="86262" y="121168"/>
                  <a:pt x="86029" y="120935"/>
                </a:cubicBezTo>
                <a:close/>
                <a:moveTo>
                  <a:pt x="37594" y="120401"/>
                </a:moveTo>
                <a:lnTo>
                  <a:pt x="38161" y="120468"/>
                </a:lnTo>
                <a:cubicBezTo>
                  <a:pt x="38028" y="120768"/>
                  <a:pt x="37894" y="121068"/>
                  <a:pt x="37761" y="121368"/>
                </a:cubicBezTo>
                <a:cubicBezTo>
                  <a:pt x="37394" y="121535"/>
                  <a:pt x="36994" y="121702"/>
                  <a:pt x="36593" y="121902"/>
                </a:cubicBezTo>
                <a:cubicBezTo>
                  <a:pt x="36727" y="121435"/>
                  <a:pt x="36860" y="121002"/>
                  <a:pt x="36960" y="120535"/>
                </a:cubicBezTo>
                <a:cubicBezTo>
                  <a:pt x="37194" y="120501"/>
                  <a:pt x="37394" y="120434"/>
                  <a:pt x="37594" y="120401"/>
                </a:cubicBezTo>
                <a:close/>
                <a:moveTo>
                  <a:pt x="40196" y="121936"/>
                </a:moveTo>
                <a:lnTo>
                  <a:pt x="39429" y="122403"/>
                </a:lnTo>
                <a:cubicBezTo>
                  <a:pt x="39462" y="122336"/>
                  <a:pt x="39462" y="122269"/>
                  <a:pt x="39462" y="122202"/>
                </a:cubicBezTo>
                <a:cubicBezTo>
                  <a:pt x="39695" y="122136"/>
                  <a:pt x="39962" y="122036"/>
                  <a:pt x="40196" y="121936"/>
                </a:cubicBezTo>
                <a:close/>
                <a:moveTo>
                  <a:pt x="45400" y="121569"/>
                </a:moveTo>
                <a:lnTo>
                  <a:pt x="45400" y="121569"/>
                </a:lnTo>
                <a:cubicBezTo>
                  <a:pt x="44966" y="121902"/>
                  <a:pt x="44532" y="122202"/>
                  <a:pt x="44099" y="122536"/>
                </a:cubicBezTo>
                <a:cubicBezTo>
                  <a:pt x="44132" y="122436"/>
                  <a:pt x="44132" y="122302"/>
                  <a:pt x="44132" y="122202"/>
                </a:cubicBezTo>
                <a:lnTo>
                  <a:pt x="45400" y="121569"/>
                </a:lnTo>
                <a:close/>
                <a:moveTo>
                  <a:pt x="91166" y="120101"/>
                </a:moveTo>
                <a:lnTo>
                  <a:pt x="91666" y="120735"/>
                </a:lnTo>
                <a:cubicBezTo>
                  <a:pt x="91566" y="121335"/>
                  <a:pt x="91466" y="121936"/>
                  <a:pt x="91366" y="122536"/>
                </a:cubicBezTo>
                <a:lnTo>
                  <a:pt x="90632" y="121969"/>
                </a:lnTo>
                <a:cubicBezTo>
                  <a:pt x="90799" y="121335"/>
                  <a:pt x="90999" y="120735"/>
                  <a:pt x="91166"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cubicBezTo>
                  <a:pt x="85762" y="121902"/>
                  <a:pt x="86129"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5" y="121204"/>
                  <a:pt x="43738" y="121204"/>
                </a:cubicBezTo>
                <a:cubicBezTo>
                  <a:pt x="43585" y="121204"/>
                  <a:pt x="43435" y="121262"/>
                  <a:pt x="43365" y="121402"/>
                </a:cubicBezTo>
                <a:lnTo>
                  <a:pt x="43265" y="121635"/>
                </a:lnTo>
                <a:cubicBezTo>
                  <a:pt x="42431" y="122069"/>
                  <a:pt x="41597" y="122469"/>
                  <a:pt x="40730" y="122870"/>
                </a:cubicBezTo>
                <a:cubicBezTo>
                  <a:pt x="40596" y="122870"/>
                  <a:pt x="40463" y="122870"/>
                  <a:pt x="40296" y="122903"/>
                </a:cubicBezTo>
                <a:cubicBezTo>
                  <a:pt x="41330" y="122269"/>
                  <a:pt x="42331" y="121669"/>
                  <a:pt x="43331" y="121068"/>
                </a:cubicBezTo>
                <a:close/>
                <a:moveTo>
                  <a:pt x="38561" y="122569"/>
                </a:move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2" y="122970"/>
                </a:cubicBezTo>
                <a:cubicBezTo>
                  <a:pt x="34091" y="123036"/>
                  <a:pt x="33991" y="123070"/>
                  <a:pt x="33925" y="123103"/>
                </a:cubicBezTo>
                <a:lnTo>
                  <a:pt x="33658" y="123103"/>
                </a:lnTo>
                <a:cubicBezTo>
                  <a:pt x="33925" y="122436"/>
                  <a:pt x="34192" y="121769"/>
                  <a:pt x="34458" y="121102"/>
                </a:cubicBezTo>
                <a:cubicBezTo>
                  <a:pt x="34725" y="121068"/>
                  <a:pt x="35025" y="121002"/>
                  <a:pt x="35292" y="120935"/>
                </a:cubicBezTo>
                <a:close/>
                <a:moveTo>
                  <a:pt x="88697" y="122236"/>
                </a:moveTo>
                <a:lnTo>
                  <a:pt x="89498" y="122636"/>
                </a:lnTo>
                <a:cubicBezTo>
                  <a:pt x="89464" y="122836"/>
                  <a:pt x="89398"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1" y="121936"/>
                  <a:pt x="84061" y="122002"/>
                  <a:pt x="84094" y="122036"/>
                </a:cubicBezTo>
                <a:cubicBezTo>
                  <a:pt x="84061" y="122436"/>
                  <a:pt x="84027" y="122836"/>
                  <a:pt x="83994" y="123236"/>
                </a:cubicBezTo>
                <a:cubicBezTo>
                  <a:pt x="83894" y="123170"/>
                  <a:pt x="83794" y="123070"/>
                  <a:pt x="83694" y="123003"/>
                </a:cubicBezTo>
                <a:cubicBezTo>
                  <a:pt x="83794" y="122636"/>
                  <a:pt x="83927" y="122269"/>
                  <a:pt x="84027" y="121902"/>
                </a:cubicBezTo>
                <a:close/>
                <a:moveTo>
                  <a:pt x="93501" y="123036"/>
                </a:moveTo>
                <a:cubicBezTo>
                  <a:pt x="93767" y="123370"/>
                  <a:pt x="94001" y="123703"/>
                  <a:pt x="94268" y="124004"/>
                </a:cubicBezTo>
                <a:cubicBezTo>
                  <a:pt x="93968" y="123870"/>
                  <a:pt x="93634" y="123703"/>
                  <a:pt x="93334" y="123537"/>
                </a:cubicBezTo>
                <a:cubicBezTo>
                  <a:pt x="93367" y="123370"/>
                  <a:pt x="93434" y="123203"/>
                  <a:pt x="93501"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cubicBezTo>
                  <a:pt x="81392" y="122202"/>
                  <a:pt x="82026" y="122736"/>
                  <a:pt x="82660" y="123270"/>
                </a:cubicBezTo>
                <a:cubicBezTo>
                  <a:pt x="82559" y="123570"/>
                  <a:pt x="82459" y="123870"/>
                  <a:pt x="82393" y="124170"/>
                </a:cubicBezTo>
                <a:lnTo>
                  <a:pt x="80758" y="121669"/>
                </a:lnTo>
                <a:close/>
                <a:moveTo>
                  <a:pt x="85595" y="123236"/>
                </a:moveTo>
                <a:cubicBezTo>
                  <a:pt x="85762" y="123470"/>
                  <a:pt x="85962" y="123703"/>
                  <a:pt x="86129" y="123970"/>
                </a:cubicBezTo>
                <a:cubicBezTo>
                  <a:pt x="86095"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2000" y="124104"/>
                </a:moveTo>
                <a:cubicBezTo>
                  <a:pt x="92066" y="124137"/>
                  <a:pt x="92100" y="124170"/>
                  <a:pt x="92166" y="124237"/>
                </a:cubicBezTo>
                <a:cubicBezTo>
                  <a:pt x="92066" y="124537"/>
                  <a:pt x="91933" y="124871"/>
                  <a:pt x="91833" y="125171"/>
                </a:cubicBezTo>
                <a:cubicBezTo>
                  <a:pt x="91899" y="124838"/>
                  <a:pt x="91933" y="124471"/>
                  <a:pt x="92000" y="124104"/>
                </a:cubicBezTo>
                <a:close/>
                <a:moveTo>
                  <a:pt x="46167" y="123570"/>
                </a:moveTo>
                <a:cubicBezTo>
                  <a:pt x="45733" y="123937"/>
                  <a:pt x="45333" y="124304"/>
                  <a:pt x="44933" y="124671"/>
                </a:cubicBezTo>
                <a:cubicBezTo>
                  <a:pt x="44566" y="124871"/>
                  <a:pt x="44199" y="125038"/>
                  <a:pt x="43865" y="125238"/>
                </a:cubicBezTo>
                <a:cubicBezTo>
                  <a:pt x="43865" y="125104"/>
                  <a:pt x="43865" y="124971"/>
                  <a:pt x="43898" y="124838"/>
                </a:cubicBezTo>
                <a:lnTo>
                  <a:pt x="46000" y="123570"/>
                </a:lnTo>
                <a:close/>
                <a:moveTo>
                  <a:pt x="90298" y="123036"/>
                </a:moveTo>
                <a:lnTo>
                  <a:pt x="91132" y="123437"/>
                </a:lnTo>
                <a:cubicBezTo>
                  <a:pt x="91166"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4" y="125705"/>
                </a:cubicBezTo>
                <a:lnTo>
                  <a:pt x="83060" y="124971"/>
                </a:lnTo>
                <a:cubicBezTo>
                  <a:pt x="83160" y="124604"/>
                  <a:pt x="83293" y="124237"/>
                  <a:pt x="83393" y="123904"/>
                </a:cubicBezTo>
                <a:close/>
                <a:moveTo>
                  <a:pt x="88397" y="124637"/>
                </a:moveTo>
                <a:cubicBezTo>
                  <a:pt x="88530" y="124771"/>
                  <a:pt x="88664" y="124904"/>
                  <a:pt x="88797" y="125038"/>
                </a:cubicBezTo>
                <a:cubicBezTo>
                  <a:pt x="88731" y="125271"/>
                  <a:pt x="88664" y="125505"/>
                  <a:pt x="88597" y="125738"/>
                </a:cubicBezTo>
                <a:cubicBezTo>
                  <a:pt x="88497" y="125638"/>
                  <a:pt x="88397" y="125505"/>
                  <a:pt x="88297" y="125371"/>
                </a:cubicBezTo>
                <a:cubicBezTo>
                  <a:pt x="88330" y="125138"/>
                  <a:pt x="88364" y="124871"/>
                  <a:pt x="88397" y="124637"/>
                </a:cubicBezTo>
                <a:close/>
                <a:moveTo>
                  <a:pt x="86796" y="124838"/>
                </a:moveTo>
                <a:cubicBezTo>
                  <a:pt x="86996" y="125104"/>
                  <a:pt x="87196" y="125371"/>
                  <a:pt x="87396" y="125638"/>
                </a:cubicBezTo>
                <a:cubicBezTo>
                  <a:pt x="87363" y="125772"/>
                  <a:pt x="87363" y="125938"/>
                  <a:pt x="87330" y="126072"/>
                </a:cubicBezTo>
                <a:lnTo>
                  <a:pt x="86629" y="125471"/>
                </a:lnTo>
                <a:cubicBezTo>
                  <a:pt x="86696" y="125271"/>
                  <a:pt x="86762" y="125071"/>
                  <a:pt x="86796" y="124838"/>
                </a:cubicBezTo>
                <a:close/>
                <a:moveTo>
                  <a:pt x="79124" y="122369"/>
                </a:moveTo>
                <a:lnTo>
                  <a:pt x="79124" y="122369"/>
                </a:lnTo>
                <a:cubicBezTo>
                  <a:pt x="80091" y="123303"/>
                  <a:pt x="81025" y="124204"/>
                  <a:pt x="81959" y="125138"/>
                </a:cubicBezTo>
                <a:cubicBezTo>
                  <a:pt x="81992" y="125171"/>
                  <a:pt x="82026" y="125205"/>
                  <a:pt x="82026" y="125238"/>
                </a:cubicBezTo>
                <a:cubicBezTo>
                  <a:pt x="81926" y="125538"/>
                  <a:pt x="81826" y="125805"/>
                  <a:pt x="81759" y="126105"/>
                </a:cubicBezTo>
                <a:cubicBezTo>
                  <a:pt x="81158" y="125571"/>
                  <a:pt x="80558" y="125038"/>
                  <a:pt x="79991" y="124537"/>
                </a:cubicBezTo>
                <a:cubicBezTo>
                  <a:pt x="79691" y="123804"/>
                  <a:pt x="79424" y="123070"/>
                  <a:pt x="79124" y="122369"/>
                </a:cubicBezTo>
                <a:close/>
                <a:moveTo>
                  <a:pt x="77055" y="123103"/>
                </a:moveTo>
                <a:lnTo>
                  <a:pt x="79157" y="124971"/>
                </a:lnTo>
                <a:cubicBezTo>
                  <a:pt x="78990" y="125004"/>
                  <a:pt x="78823" y="125071"/>
                  <a:pt x="78757" y="125271"/>
                </a:cubicBezTo>
                <a:cubicBezTo>
                  <a:pt x="78657" y="125571"/>
                  <a:pt x="78557" y="125838"/>
                  <a:pt x="78456" y="126139"/>
                </a:cubicBezTo>
                <a:lnTo>
                  <a:pt x="77055" y="123103"/>
                </a:lnTo>
                <a:close/>
                <a:moveTo>
                  <a:pt x="42964" y="125371"/>
                </a:moveTo>
                <a:lnTo>
                  <a:pt x="42964" y="125371"/>
                </a:lnTo>
                <a:cubicBezTo>
                  <a:pt x="42931" y="125505"/>
                  <a:pt x="42931" y="125605"/>
                  <a:pt x="42931" y="125738"/>
                </a:cubicBezTo>
                <a:cubicBezTo>
                  <a:pt x="42664" y="125872"/>
                  <a:pt x="42397" y="126005"/>
                  <a:pt x="42131" y="126172"/>
                </a:cubicBezTo>
                <a:lnTo>
                  <a:pt x="42331" y="125772"/>
                </a:lnTo>
                <a:lnTo>
                  <a:pt x="42964" y="125371"/>
                </a:lnTo>
                <a:close/>
                <a:moveTo>
                  <a:pt x="42297" y="123703"/>
                </a:moveTo>
                <a:cubicBezTo>
                  <a:pt x="42264" y="123804"/>
                  <a:pt x="42231"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7" y="123737"/>
                </a:cubicBezTo>
                <a:cubicBezTo>
                  <a:pt x="41630" y="123737"/>
                  <a:pt x="41964" y="123703"/>
                  <a:pt x="42297" y="123703"/>
                </a:cubicBezTo>
                <a:close/>
                <a:moveTo>
                  <a:pt x="76522" y="124037"/>
                </a:moveTo>
                <a:lnTo>
                  <a:pt x="77656" y="126539"/>
                </a:lnTo>
                <a:cubicBezTo>
                  <a:pt x="77256" y="126105"/>
                  <a:pt x="76822" y="125672"/>
                  <a:pt x="76388" y="125238"/>
                </a:cubicBezTo>
                <a:lnTo>
                  <a:pt x="76522" y="124037"/>
                </a:lnTo>
                <a:close/>
                <a:moveTo>
                  <a:pt x="84728" y="125004"/>
                </a:moveTo>
                <a:cubicBezTo>
                  <a:pt x="85028" y="125271"/>
                  <a:pt x="85328" y="125538"/>
                  <a:pt x="85662" y="125805"/>
                </a:cubicBezTo>
                <a:cubicBezTo>
                  <a:pt x="85528" y="126239"/>
                  <a:pt x="85428" y="126706"/>
                  <a:pt x="85295" y="127173"/>
                </a:cubicBezTo>
                <a:cubicBezTo>
                  <a:pt x="85061" y="126939"/>
                  <a:pt x="84828" y="126706"/>
                  <a:pt x="84594" y="126505"/>
                </a:cubicBezTo>
                <a:cubicBezTo>
                  <a:pt x="84628" y="126005"/>
                  <a:pt x="84694" y="125505"/>
                  <a:pt x="84728" y="125004"/>
                </a:cubicBezTo>
                <a:close/>
                <a:moveTo>
                  <a:pt x="75121" y="126939"/>
                </a:moveTo>
                <a:cubicBezTo>
                  <a:pt x="75187" y="127039"/>
                  <a:pt x="75221" y="127139"/>
                  <a:pt x="75288" y="127239"/>
                </a:cubicBezTo>
                <a:cubicBezTo>
                  <a:pt x="75288" y="127306"/>
                  <a:pt x="75288"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6" y="127006"/>
                  <a:pt x="72752" y="127306"/>
                  <a:pt x="72953" y="127606"/>
                </a:cubicBezTo>
                <a:cubicBezTo>
                  <a:pt x="72752" y="127373"/>
                  <a:pt x="72586" y="127106"/>
                  <a:pt x="72419" y="126839"/>
                </a:cubicBezTo>
                <a:lnTo>
                  <a:pt x="72419" y="126706"/>
                </a:lnTo>
                <a:close/>
                <a:moveTo>
                  <a:pt x="72886" y="125738"/>
                </a:moveTo>
                <a:lnTo>
                  <a:pt x="72886" y="125738"/>
                </a:lnTo>
                <a:cubicBezTo>
                  <a:pt x="73286" y="126272"/>
                  <a:pt x="73686" y="126806"/>
                  <a:pt x="74053" y="127306"/>
                </a:cubicBezTo>
                <a:cubicBezTo>
                  <a:pt x="74020" y="127439"/>
                  <a:pt x="73987"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2" y="127673"/>
                </a:cubicBezTo>
                <a:cubicBezTo>
                  <a:pt x="43632" y="127439"/>
                  <a:pt x="43665" y="127206"/>
                  <a:pt x="43698" y="127006"/>
                </a:cubicBezTo>
                <a:cubicBezTo>
                  <a:pt x="44365" y="126405"/>
                  <a:pt x="45033" y="125838"/>
                  <a:pt x="45700" y="125238"/>
                </a:cubicBezTo>
                <a:lnTo>
                  <a:pt x="47167" y="124471"/>
                </a:lnTo>
                <a:close/>
                <a:moveTo>
                  <a:pt x="80691" y="126339"/>
                </a:moveTo>
                <a:lnTo>
                  <a:pt x="80691" y="126339"/>
                </a:lnTo>
                <a:cubicBezTo>
                  <a:pt x="80925" y="126572"/>
                  <a:pt x="81192" y="126806"/>
                  <a:pt x="81459" y="127006"/>
                </a:cubicBezTo>
                <a:cubicBezTo>
                  <a:pt x="81359"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30" y="126839"/>
                </a:cubicBezTo>
                <a:cubicBezTo>
                  <a:pt x="40229" y="127173"/>
                  <a:pt x="39629" y="127506"/>
                  <a:pt x="39028" y="127806"/>
                </a:cubicBezTo>
                <a:lnTo>
                  <a:pt x="39028" y="127706"/>
                </a:lnTo>
                <a:lnTo>
                  <a:pt x="40996" y="126539"/>
                </a:lnTo>
                <a:close/>
                <a:moveTo>
                  <a:pt x="82660" y="126172"/>
                </a:moveTo>
                <a:cubicBezTo>
                  <a:pt x="82993" y="126672"/>
                  <a:pt x="83293" y="127173"/>
                  <a:pt x="83627" y="127673"/>
                </a:cubicBezTo>
                <a:cubicBezTo>
                  <a:pt x="83627" y="127706"/>
                  <a:pt x="83627" y="127740"/>
                  <a:pt x="83627" y="127806"/>
                </a:cubicBezTo>
                <a:lnTo>
                  <a:pt x="82459" y="126739"/>
                </a:lnTo>
                <a:lnTo>
                  <a:pt x="82660"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3"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29" y="128207"/>
                  <a:pt x="86029"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7" y="15426"/>
                  <a:pt x="74320" y="16293"/>
                </a:cubicBezTo>
                <a:cubicBezTo>
                  <a:pt x="74954" y="16660"/>
                  <a:pt x="75588" y="17060"/>
                  <a:pt x="76188" y="17461"/>
                </a:cubicBezTo>
                <a:lnTo>
                  <a:pt x="74821" y="10889"/>
                </a:lnTo>
                <a:cubicBezTo>
                  <a:pt x="74854" y="10856"/>
                  <a:pt x="74887" y="10789"/>
                  <a:pt x="74921" y="10756"/>
                </a:cubicBezTo>
                <a:cubicBezTo>
                  <a:pt x="75588" y="12424"/>
                  <a:pt x="76222" y="14092"/>
                  <a:pt x="76889" y="15760"/>
                </a:cubicBezTo>
                <a:cubicBezTo>
                  <a:pt x="76989" y="16560"/>
                  <a:pt x="77089" y="17361"/>
                  <a:pt x="77189" y="18161"/>
                </a:cubicBezTo>
                <a:cubicBezTo>
                  <a:pt x="77322" y="18261"/>
                  <a:pt x="77422" y="18328"/>
                  <a:pt x="77522" y="18395"/>
                </a:cubicBezTo>
                <a:cubicBezTo>
                  <a:pt x="77747"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1" y="17427"/>
                  <a:pt x="79624" y="17294"/>
                </a:cubicBezTo>
                <a:lnTo>
                  <a:pt x="80191" y="19029"/>
                </a:lnTo>
                <a:cubicBezTo>
                  <a:pt x="81592" y="19829"/>
                  <a:pt x="82960" y="20730"/>
                  <a:pt x="84327" y="21564"/>
                </a:cubicBezTo>
                <a:cubicBezTo>
                  <a:pt x="84161" y="20997"/>
                  <a:pt x="84027" y="20396"/>
                  <a:pt x="83894" y="19796"/>
                </a:cubicBezTo>
                <a:cubicBezTo>
                  <a:pt x="83994" y="19562"/>
                  <a:pt x="84127" y="19295"/>
                  <a:pt x="84227" y="19062"/>
                </a:cubicBezTo>
                <a:cubicBezTo>
                  <a:pt x="84594" y="20096"/>
                  <a:pt x="84928" y="21130"/>
                  <a:pt x="85261" y="22197"/>
                </a:cubicBezTo>
                <a:cubicBezTo>
                  <a:pt x="85695" y="22431"/>
                  <a:pt x="86129" y="22698"/>
                  <a:pt x="86529" y="22931"/>
                </a:cubicBezTo>
                <a:cubicBezTo>
                  <a:pt x="86596" y="22898"/>
                  <a:pt x="86696" y="22865"/>
                  <a:pt x="86729" y="22765"/>
                </a:cubicBezTo>
                <a:cubicBezTo>
                  <a:pt x="86896" y="22431"/>
                  <a:pt x="87063" y="22064"/>
                  <a:pt x="87229" y="21730"/>
                </a:cubicBezTo>
                <a:cubicBezTo>
                  <a:pt x="87463" y="22398"/>
                  <a:pt x="87696" y="23065"/>
                  <a:pt x="87930" y="23732"/>
                </a:cubicBezTo>
                <a:cubicBezTo>
                  <a:pt x="88397" y="23965"/>
                  <a:pt x="88831" y="24199"/>
                  <a:pt x="89298" y="24399"/>
                </a:cubicBezTo>
                <a:cubicBezTo>
                  <a:pt x="89598" y="24532"/>
                  <a:pt x="89865" y="24666"/>
                  <a:pt x="90165" y="24799"/>
                </a:cubicBezTo>
                <a:cubicBezTo>
                  <a:pt x="90265" y="24566"/>
                  <a:pt x="90398" y="24332"/>
                  <a:pt x="90498" y="24099"/>
                </a:cubicBezTo>
                <a:cubicBezTo>
                  <a:pt x="90599" y="24432"/>
                  <a:pt x="90699" y="24799"/>
                  <a:pt x="90832" y="25133"/>
                </a:cubicBezTo>
                <a:cubicBezTo>
                  <a:pt x="91099" y="25266"/>
                  <a:pt x="91399" y="25433"/>
                  <a:pt x="91666" y="25600"/>
                </a:cubicBezTo>
                <a:cubicBezTo>
                  <a:pt x="91766" y="25500"/>
                  <a:pt x="91799" y="25366"/>
                  <a:pt x="91766" y="25233"/>
                </a:cubicBezTo>
                <a:cubicBezTo>
                  <a:pt x="91699" y="24866"/>
                  <a:pt x="91633" y="24532"/>
                  <a:pt x="91566" y="24199"/>
                </a:cubicBezTo>
                <a:lnTo>
                  <a:pt x="91566" y="24199"/>
                </a:lnTo>
                <a:cubicBezTo>
                  <a:pt x="91590" y="24202"/>
                  <a:pt x="91614" y="24204"/>
                  <a:pt x="91639" y="24204"/>
                </a:cubicBezTo>
                <a:cubicBezTo>
                  <a:pt x="91853" y="24204"/>
                  <a:pt x="92077" y="24078"/>
                  <a:pt x="92166" y="23899"/>
                </a:cubicBezTo>
                <a:lnTo>
                  <a:pt x="92667" y="22464"/>
                </a:lnTo>
                <a:cubicBezTo>
                  <a:pt x="92733" y="22698"/>
                  <a:pt x="92800" y="22898"/>
                  <a:pt x="92867" y="23098"/>
                </a:cubicBezTo>
                <a:cubicBezTo>
                  <a:pt x="92667" y="24032"/>
                  <a:pt x="92467" y="24999"/>
                  <a:pt x="92233" y="25933"/>
                </a:cubicBezTo>
                <a:cubicBezTo>
                  <a:pt x="92400" y="26034"/>
                  <a:pt x="92533" y="26134"/>
                  <a:pt x="92667" y="26234"/>
                </a:cubicBezTo>
                <a:lnTo>
                  <a:pt x="93300" y="26434"/>
                </a:lnTo>
                <a:lnTo>
                  <a:pt x="95402" y="22398"/>
                </a:lnTo>
                <a:lnTo>
                  <a:pt x="95402" y="22464"/>
                </a:lnTo>
                <a:cubicBezTo>
                  <a:pt x="95447" y="22690"/>
                  <a:pt x="95641" y="22793"/>
                  <a:pt x="95835" y="22793"/>
                </a:cubicBezTo>
                <a:cubicBezTo>
                  <a:pt x="96071" y="22793"/>
                  <a:pt x="96306" y="22639"/>
                  <a:pt x="96269" y="22364"/>
                </a:cubicBezTo>
                <a:cubicBezTo>
                  <a:pt x="96203" y="21931"/>
                  <a:pt x="96169" y="21497"/>
                  <a:pt x="96102" y="21063"/>
                </a:cubicBezTo>
                <a:cubicBezTo>
                  <a:pt x="96203" y="20897"/>
                  <a:pt x="96269" y="20730"/>
                  <a:pt x="96369" y="20563"/>
                </a:cubicBezTo>
                <a:lnTo>
                  <a:pt x="96870" y="24566"/>
                </a:lnTo>
                <a:cubicBezTo>
                  <a:pt x="96670" y="25567"/>
                  <a:pt x="96469" y="26567"/>
                  <a:pt x="96303" y="27568"/>
                </a:cubicBezTo>
                <a:cubicBezTo>
                  <a:pt x="96670" y="27735"/>
                  <a:pt x="97070" y="27902"/>
                  <a:pt x="97470" y="28102"/>
                </a:cubicBezTo>
                <a:lnTo>
                  <a:pt x="98571" y="25800"/>
                </a:lnTo>
                <a:cubicBezTo>
                  <a:pt x="98638" y="26134"/>
                  <a:pt x="98738" y="26434"/>
                  <a:pt x="98838" y="26767"/>
                </a:cubicBezTo>
                <a:lnTo>
                  <a:pt x="98237" y="28535"/>
                </a:lnTo>
                <a:cubicBezTo>
                  <a:pt x="98471" y="28669"/>
                  <a:pt x="98738"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3"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4" y="31137"/>
                  <a:pt x="102374"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2" y="30870"/>
                </a:cubicBezTo>
                <a:lnTo>
                  <a:pt x="104342"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6" y="31504"/>
                  <a:pt x="105543" y="31037"/>
                </a:cubicBezTo>
                <a:cubicBezTo>
                  <a:pt x="105643" y="31271"/>
                  <a:pt x="105743" y="31537"/>
                  <a:pt x="105876" y="31804"/>
                </a:cubicBezTo>
                <a:cubicBezTo>
                  <a:pt x="105543" y="32205"/>
                  <a:pt x="105242" y="32572"/>
                  <a:pt x="104942" y="32972"/>
                </a:cubicBezTo>
                <a:cubicBezTo>
                  <a:pt x="105142" y="33105"/>
                  <a:pt x="105342" y="33205"/>
                  <a:pt x="105543" y="33339"/>
                </a:cubicBezTo>
                <a:cubicBezTo>
                  <a:pt x="105809" y="33506"/>
                  <a:pt x="106110" y="33706"/>
                  <a:pt x="106410" y="33906"/>
                </a:cubicBezTo>
                <a:lnTo>
                  <a:pt x="106577" y="33872"/>
                </a:lnTo>
                <a:lnTo>
                  <a:pt x="106577" y="33872"/>
                </a:lnTo>
                <a:cubicBezTo>
                  <a:pt x="106577" y="33939"/>
                  <a:pt x="106543" y="33973"/>
                  <a:pt x="106543" y="34006"/>
                </a:cubicBezTo>
                <a:cubicBezTo>
                  <a:pt x="107277" y="34506"/>
                  <a:pt x="107978"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4" y="36763"/>
                  <a:pt x="109930" y="36763"/>
                </a:cubicBezTo>
                <a:cubicBezTo>
                  <a:pt x="109995" y="36763"/>
                  <a:pt x="110054" y="36747"/>
                  <a:pt x="110112" y="36708"/>
                </a:cubicBezTo>
                <a:cubicBezTo>
                  <a:pt x="110179" y="36908"/>
                  <a:pt x="110246" y="37108"/>
                  <a:pt x="110313"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3" y="43846"/>
                  <a:pt x="115049" y="44447"/>
                  <a:pt x="115216" y="45014"/>
                </a:cubicBezTo>
                <a:cubicBezTo>
                  <a:pt x="115083" y="45114"/>
                  <a:pt x="114983" y="45247"/>
                  <a:pt x="114849" y="45347"/>
                </a:cubicBezTo>
                <a:cubicBezTo>
                  <a:pt x="115149" y="46248"/>
                  <a:pt x="115350" y="47149"/>
                  <a:pt x="115516" y="48049"/>
                </a:cubicBezTo>
                <a:lnTo>
                  <a:pt x="116350" y="48683"/>
                </a:lnTo>
                <a:cubicBezTo>
                  <a:pt x="116250" y="48983"/>
                  <a:pt x="116183" y="49250"/>
                  <a:pt x="116117" y="49517"/>
                </a:cubicBezTo>
                <a:cubicBezTo>
                  <a:pt x="116017" y="49851"/>
                  <a:pt x="116317" y="50084"/>
                  <a:pt x="116617" y="50084"/>
                </a:cubicBezTo>
                <a:cubicBezTo>
                  <a:pt x="116550" y="50318"/>
                  <a:pt x="116784" y="50584"/>
                  <a:pt x="117051" y="50618"/>
                </a:cubicBezTo>
                <a:cubicBezTo>
                  <a:pt x="117685" y="50651"/>
                  <a:pt x="118318" y="50685"/>
                  <a:pt x="118952" y="50718"/>
                </a:cubicBezTo>
                <a:cubicBezTo>
                  <a:pt x="119619" y="51218"/>
                  <a:pt x="120286" y="51719"/>
                  <a:pt x="120954" y="52219"/>
                </a:cubicBezTo>
                <a:lnTo>
                  <a:pt x="118418" y="53453"/>
                </a:lnTo>
                <a:cubicBezTo>
                  <a:pt x="118152" y="53286"/>
                  <a:pt x="117918" y="53153"/>
                  <a:pt x="117651" y="53020"/>
                </a:cubicBezTo>
                <a:lnTo>
                  <a:pt x="117451" y="52886"/>
                </a:lnTo>
                <a:cubicBezTo>
                  <a:pt x="117384" y="52819"/>
                  <a:pt x="117284" y="52786"/>
                  <a:pt x="117218" y="52786"/>
                </a:cubicBezTo>
                <a:lnTo>
                  <a:pt x="116650" y="52219"/>
                </a:lnTo>
                <a:cubicBezTo>
                  <a:pt x="116556" y="52140"/>
                  <a:pt x="116454" y="52106"/>
                  <a:pt x="116355" y="52106"/>
                </a:cubicBezTo>
                <a:cubicBezTo>
                  <a:pt x="116245" y="52106"/>
                  <a:pt x="116138" y="52149"/>
                  <a:pt x="116050" y="52219"/>
                </a:cubicBezTo>
                <a:cubicBezTo>
                  <a:pt x="116017" y="52186"/>
                  <a:pt x="115950" y="52152"/>
                  <a:pt x="115917" y="52152"/>
                </a:cubicBezTo>
                <a:cubicBezTo>
                  <a:pt x="115917" y="52452"/>
                  <a:pt x="115917" y="52786"/>
                  <a:pt x="115917" y="53120"/>
                </a:cubicBezTo>
                <a:cubicBezTo>
                  <a:pt x="116017" y="53153"/>
                  <a:pt x="116117" y="53220"/>
                  <a:pt x="116217" y="53286"/>
                </a:cubicBezTo>
                <a:cubicBezTo>
                  <a:pt x="116417" y="53587"/>
                  <a:pt x="116584" y="53920"/>
                  <a:pt x="116751" y="54220"/>
                </a:cubicBezTo>
                <a:cubicBezTo>
                  <a:pt x="116584" y="54320"/>
                  <a:pt x="116384"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7" y="57156"/>
                  <a:pt x="115516" y="57323"/>
                </a:cubicBezTo>
                <a:cubicBezTo>
                  <a:pt x="115483" y="57690"/>
                  <a:pt x="115450" y="58023"/>
                  <a:pt x="115416" y="58390"/>
                </a:cubicBezTo>
                <a:cubicBezTo>
                  <a:pt x="115350" y="59024"/>
                  <a:pt x="115283" y="59658"/>
                  <a:pt x="115216" y="60291"/>
                </a:cubicBezTo>
                <a:cubicBezTo>
                  <a:pt x="115383" y="60391"/>
                  <a:pt x="115583" y="60492"/>
                  <a:pt x="115783" y="60625"/>
                </a:cubicBezTo>
                <a:cubicBezTo>
                  <a:pt x="116250" y="61025"/>
                  <a:pt x="116684" y="61392"/>
                  <a:pt x="117151" y="61792"/>
                </a:cubicBezTo>
                <a:lnTo>
                  <a:pt x="116784" y="61926"/>
                </a:lnTo>
                <a:cubicBezTo>
                  <a:pt x="116250" y="61492"/>
                  <a:pt x="115716" y="61059"/>
                  <a:pt x="115183" y="60625"/>
                </a:cubicBezTo>
                <a:cubicBezTo>
                  <a:pt x="115149" y="60992"/>
                  <a:pt x="115116" y="61325"/>
                  <a:pt x="115083" y="61659"/>
                </a:cubicBezTo>
                <a:cubicBezTo>
                  <a:pt x="115316" y="61859"/>
                  <a:pt x="115583" y="62059"/>
                  <a:pt x="115817" y="62259"/>
                </a:cubicBezTo>
                <a:lnTo>
                  <a:pt x="115716" y="62293"/>
                </a:lnTo>
                <a:cubicBezTo>
                  <a:pt x="115516" y="62093"/>
                  <a:pt x="115283" y="61893"/>
                  <a:pt x="115083" y="61692"/>
                </a:cubicBezTo>
                <a:cubicBezTo>
                  <a:pt x="114983" y="62460"/>
                  <a:pt x="114916" y="63193"/>
                  <a:pt x="114849" y="63961"/>
                </a:cubicBezTo>
                <a:cubicBezTo>
                  <a:pt x="115483" y="64127"/>
                  <a:pt x="116117" y="64261"/>
                  <a:pt x="116751" y="64394"/>
                </a:cubicBezTo>
                <a:cubicBezTo>
                  <a:pt x="117584" y="65128"/>
                  <a:pt x="118418" y="65862"/>
                  <a:pt x="119286" y="66529"/>
                </a:cubicBezTo>
                <a:cubicBezTo>
                  <a:pt x="118652" y="66596"/>
                  <a:pt x="117985" y="66663"/>
                  <a:pt x="117351" y="66729"/>
                </a:cubicBezTo>
                <a:cubicBezTo>
                  <a:pt x="116550" y="65929"/>
                  <a:pt x="115783" y="65095"/>
                  <a:pt x="115016" y="64261"/>
                </a:cubicBezTo>
                <a:cubicBezTo>
                  <a:pt x="114949" y="64194"/>
                  <a:pt x="114883"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3" y="65995"/>
                  <a:pt x="115350" y="66462"/>
                  <a:pt x="115650" y="66896"/>
                </a:cubicBezTo>
                <a:lnTo>
                  <a:pt x="114782" y="66996"/>
                </a:lnTo>
                <a:cubicBezTo>
                  <a:pt x="114816" y="67396"/>
                  <a:pt x="114816" y="67797"/>
                  <a:pt x="114849" y="68197"/>
                </a:cubicBezTo>
                <a:cubicBezTo>
                  <a:pt x="115550" y="68364"/>
                  <a:pt x="116284" y="68564"/>
                  <a:pt x="116984" y="68764"/>
                </a:cubicBezTo>
                <a:cubicBezTo>
                  <a:pt x="117685" y="69665"/>
                  <a:pt x="118418" y="70532"/>
                  <a:pt x="119186" y="71399"/>
                </a:cubicBezTo>
                <a:cubicBezTo>
                  <a:pt x="117818" y="71566"/>
                  <a:pt x="116417" y="71733"/>
                  <a:pt x="115049" y="71900"/>
                </a:cubicBezTo>
                <a:cubicBezTo>
                  <a:pt x="115049" y="72267"/>
                  <a:pt x="115083" y="72600"/>
                  <a:pt x="115083" y="72967"/>
                </a:cubicBezTo>
                <a:cubicBezTo>
                  <a:pt x="118118" y="73467"/>
                  <a:pt x="120753" y="75035"/>
                  <a:pt x="122655" y="77404"/>
                </a:cubicBezTo>
                <a:lnTo>
                  <a:pt x="120386" y="77637"/>
                </a:lnTo>
                <a:cubicBezTo>
                  <a:pt x="118619" y="76103"/>
                  <a:pt x="116851" y="74602"/>
                  <a:pt x="115083" y="73067"/>
                </a:cubicBezTo>
                <a:lnTo>
                  <a:pt x="115083" y="73067"/>
                </a:lnTo>
                <a:cubicBezTo>
                  <a:pt x="115116" y="73601"/>
                  <a:pt x="115149" y="74135"/>
                  <a:pt x="115149" y="74635"/>
                </a:cubicBezTo>
                <a:cubicBezTo>
                  <a:pt x="116350" y="75736"/>
                  <a:pt x="117584" y="76803"/>
                  <a:pt x="118852" y="77771"/>
                </a:cubicBezTo>
                <a:cubicBezTo>
                  <a:pt x="118385" y="77804"/>
                  <a:pt x="117951" y="77871"/>
                  <a:pt x="117484" y="77904"/>
                </a:cubicBezTo>
                <a:cubicBezTo>
                  <a:pt x="117218" y="77937"/>
                  <a:pt x="116984" y="78204"/>
                  <a:pt x="117051" y="78438"/>
                </a:cubicBezTo>
                <a:cubicBezTo>
                  <a:pt x="116450" y="78071"/>
                  <a:pt x="115817" y="77671"/>
                  <a:pt x="115183" y="77304"/>
                </a:cubicBezTo>
                <a:cubicBezTo>
                  <a:pt x="115183" y="77504"/>
                  <a:pt x="115183" y="77704"/>
                  <a:pt x="115149"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083" y="80806"/>
                </a:cubicBezTo>
                <a:cubicBezTo>
                  <a:pt x="115416" y="80973"/>
                  <a:pt x="115783" y="81140"/>
                  <a:pt x="116083" y="81340"/>
                </a:cubicBezTo>
                <a:cubicBezTo>
                  <a:pt x="116250" y="81573"/>
                  <a:pt x="116384" y="81807"/>
                  <a:pt x="116550" y="82040"/>
                </a:cubicBezTo>
                <a:cubicBezTo>
                  <a:pt x="116384" y="82207"/>
                  <a:pt x="116350" y="82507"/>
                  <a:pt x="116617" y="82707"/>
                </a:cubicBezTo>
                <a:cubicBezTo>
                  <a:pt x="116851" y="82841"/>
                  <a:pt x="117084" y="83008"/>
                  <a:pt x="117318" y="83141"/>
                </a:cubicBezTo>
                <a:cubicBezTo>
                  <a:pt x="117484" y="83408"/>
                  <a:pt x="117685" y="83641"/>
                  <a:pt x="117851" y="83908"/>
                </a:cubicBezTo>
                <a:cubicBezTo>
                  <a:pt x="116884" y="83074"/>
                  <a:pt x="115983" y="82240"/>
                  <a:pt x="115083" y="81306"/>
                </a:cubicBezTo>
                <a:lnTo>
                  <a:pt x="115083" y="82574"/>
                </a:lnTo>
                <a:cubicBezTo>
                  <a:pt x="116517" y="83975"/>
                  <a:pt x="118085" y="85309"/>
                  <a:pt x="119719" y="86443"/>
                </a:cubicBezTo>
                <a:lnTo>
                  <a:pt x="119553" y="86877"/>
                </a:lnTo>
                <a:cubicBezTo>
                  <a:pt x="118385" y="86610"/>
                  <a:pt x="117184" y="86343"/>
                  <a:pt x="116017" y="86043"/>
                </a:cubicBezTo>
                <a:cubicBezTo>
                  <a:pt x="115716" y="85876"/>
                  <a:pt x="115450" y="85710"/>
                  <a:pt x="115149" y="85543"/>
                </a:cubicBezTo>
                <a:lnTo>
                  <a:pt x="115149" y="85543"/>
                </a:lnTo>
                <a:cubicBezTo>
                  <a:pt x="115149" y="86077"/>
                  <a:pt x="115183" y="86610"/>
                  <a:pt x="115216" y="87144"/>
                </a:cubicBezTo>
                <a:cubicBezTo>
                  <a:pt x="116250" y="88111"/>
                  <a:pt x="117318" y="89079"/>
                  <a:pt x="118352" y="90046"/>
                </a:cubicBezTo>
                <a:cubicBezTo>
                  <a:pt x="118218" y="90480"/>
                  <a:pt x="118051" y="90913"/>
                  <a:pt x="117885" y="91314"/>
                </a:cubicBezTo>
                <a:lnTo>
                  <a:pt x="115283" y="89612"/>
                </a:lnTo>
                <a:lnTo>
                  <a:pt x="115283" y="89612"/>
                </a:lnTo>
                <a:cubicBezTo>
                  <a:pt x="115316" y="90179"/>
                  <a:pt x="115316" y="90747"/>
                  <a:pt x="115283" y="91280"/>
                </a:cubicBezTo>
                <a:lnTo>
                  <a:pt x="117184" y="93182"/>
                </a:lnTo>
                <a:cubicBezTo>
                  <a:pt x="116951" y="93749"/>
                  <a:pt x="116751" y="94349"/>
                  <a:pt x="116517" y="94916"/>
                </a:cubicBezTo>
                <a:cubicBezTo>
                  <a:pt x="116017" y="94549"/>
                  <a:pt x="115483" y="94149"/>
                  <a:pt x="114983" y="93782"/>
                </a:cubicBezTo>
                <a:cubicBezTo>
                  <a:pt x="114816" y="94549"/>
                  <a:pt x="114582" y="95316"/>
                  <a:pt x="114249" y="96084"/>
                </a:cubicBezTo>
                <a:cubicBezTo>
                  <a:pt x="114115" y="96584"/>
                  <a:pt x="113982" y="97118"/>
                  <a:pt x="113848" y="97618"/>
                </a:cubicBezTo>
                <a:cubicBezTo>
                  <a:pt x="113715" y="97585"/>
                  <a:pt x="113615" y="97518"/>
                  <a:pt x="113482" y="97451"/>
                </a:cubicBezTo>
                <a:cubicBezTo>
                  <a:pt x="113248" y="97818"/>
                  <a:pt x="112981" y="98185"/>
                  <a:pt x="112681" y="98519"/>
                </a:cubicBezTo>
                <a:cubicBezTo>
                  <a:pt x="112648" y="98585"/>
                  <a:pt x="112581" y="98619"/>
                  <a:pt x="112548" y="98686"/>
                </a:cubicBezTo>
                <a:lnTo>
                  <a:pt x="113415" y="99219"/>
                </a:lnTo>
                <a:cubicBezTo>
                  <a:pt x="113248" y="99886"/>
                  <a:pt x="113081" y="100520"/>
                  <a:pt x="112914" y="101187"/>
                </a:cubicBezTo>
                <a:cubicBezTo>
                  <a:pt x="112514" y="101021"/>
                  <a:pt x="112147" y="100954"/>
                  <a:pt x="111814"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5" y="101888"/>
                  <a:pt x="107944" y="102121"/>
                </a:cubicBezTo>
                <a:cubicBezTo>
                  <a:pt x="107811" y="102288"/>
                  <a:pt x="107677" y="102422"/>
                  <a:pt x="107544" y="102588"/>
                </a:cubicBezTo>
                <a:cubicBezTo>
                  <a:pt x="107411" y="102722"/>
                  <a:pt x="107277" y="102855"/>
                  <a:pt x="107144" y="102989"/>
                </a:cubicBezTo>
                <a:cubicBezTo>
                  <a:pt x="107077" y="103189"/>
                  <a:pt x="107044"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9"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4" y="106224"/>
                  <a:pt x="102340" y="106658"/>
                  <a:pt x="102207" y="107092"/>
                </a:cubicBezTo>
                <a:cubicBezTo>
                  <a:pt x="101773" y="106958"/>
                  <a:pt x="101373" y="106825"/>
                  <a:pt x="100973" y="106691"/>
                </a:cubicBezTo>
                <a:cubicBezTo>
                  <a:pt x="100305" y="107058"/>
                  <a:pt x="99672" y="107425"/>
                  <a:pt x="99005"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3" y="110727"/>
                  <a:pt x="101006" y="110894"/>
                </a:cubicBezTo>
                <a:cubicBezTo>
                  <a:pt x="100205" y="110361"/>
                  <a:pt x="99405" y="109860"/>
                  <a:pt x="98571" y="109360"/>
                </a:cubicBezTo>
                <a:lnTo>
                  <a:pt x="98638" y="108292"/>
                </a:lnTo>
                <a:cubicBezTo>
                  <a:pt x="98638" y="108192"/>
                  <a:pt x="98604" y="108126"/>
                  <a:pt x="98571" y="108059"/>
                </a:cubicBezTo>
                <a:cubicBezTo>
                  <a:pt x="98237" y="108259"/>
                  <a:pt x="97937" y="108459"/>
                  <a:pt x="97604" y="108659"/>
                </a:cubicBezTo>
                <a:cubicBezTo>
                  <a:pt x="97604"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70" y="111028"/>
                  <a:pt x="96736" y="111094"/>
                  <a:pt x="96736" y="111161"/>
                </a:cubicBezTo>
                <a:cubicBezTo>
                  <a:pt x="95969" y="111061"/>
                  <a:pt x="95202" y="110961"/>
                  <a:pt x="94435"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100" y="113963"/>
                  <a:pt x="91866" y="114697"/>
                </a:cubicBezTo>
                <a:cubicBezTo>
                  <a:pt x="91666" y="114664"/>
                  <a:pt x="91466" y="114630"/>
                  <a:pt x="91232" y="114597"/>
                </a:cubicBezTo>
                <a:cubicBezTo>
                  <a:pt x="91218" y="114596"/>
                  <a:pt x="91203" y="114595"/>
                  <a:pt x="91189" y="114595"/>
                </a:cubicBezTo>
                <a:cubicBezTo>
                  <a:pt x="90809" y="114595"/>
                  <a:pt x="90511" y="115009"/>
                  <a:pt x="90832" y="115331"/>
                </a:cubicBezTo>
                <a:cubicBezTo>
                  <a:pt x="91032" y="115598"/>
                  <a:pt x="91266" y="115831"/>
                  <a:pt x="91466" y="116065"/>
                </a:cubicBezTo>
                <a:cubicBezTo>
                  <a:pt x="91366" y="116498"/>
                  <a:pt x="91232" y="116899"/>
                  <a:pt x="91099" y="117299"/>
                </a:cubicBezTo>
                <a:cubicBezTo>
                  <a:pt x="90565" y="116899"/>
                  <a:pt x="89998" y="116465"/>
                  <a:pt x="89464" y="116031"/>
                </a:cubicBezTo>
                <a:cubicBezTo>
                  <a:pt x="89564" y="115297"/>
                  <a:pt x="89665"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7" y="117299"/>
                  <a:pt x="87630" y="118366"/>
                  <a:pt x="87330"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3" y="118700"/>
                </a:cubicBezTo>
                <a:cubicBezTo>
                  <a:pt x="82526" y="119134"/>
                  <a:pt x="82860" y="119567"/>
                  <a:pt x="83193" y="120001"/>
                </a:cubicBezTo>
                <a:lnTo>
                  <a:pt x="83493" y="120735"/>
                </a:lnTo>
                <a:cubicBezTo>
                  <a:pt x="83327" y="121302"/>
                  <a:pt x="83160" y="121835"/>
                  <a:pt x="82960" y="122403"/>
                </a:cubicBezTo>
                <a:lnTo>
                  <a:pt x="80024" y="119901"/>
                </a:lnTo>
                <a:cubicBezTo>
                  <a:pt x="79657" y="120101"/>
                  <a:pt x="79290" y="120301"/>
                  <a:pt x="78923" y="120468"/>
                </a:cubicBezTo>
                <a:cubicBezTo>
                  <a:pt x="79190" y="120901"/>
                  <a:pt x="79491" y="121302"/>
                  <a:pt x="79757" y="121735"/>
                </a:cubicBezTo>
                <a:cubicBezTo>
                  <a:pt x="79390" y="121368"/>
                  <a:pt x="78990" y="121002"/>
                  <a:pt x="78623" y="120635"/>
                </a:cubicBezTo>
                <a:cubicBezTo>
                  <a:pt x="78456" y="120735"/>
                  <a:pt x="78256" y="120801"/>
                  <a:pt x="78090" y="120901"/>
                </a:cubicBezTo>
                <a:cubicBezTo>
                  <a:pt x="78090" y="121168"/>
                  <a:pt x="78056" y="121469"/>
                  <a:pt x="77956" y="121735"/>
                </a:cubicBezTo>
                <a:cubicBezTo>
                  <a:pt x="78156" y="122236"/>
                  <a:pt x="78356" y="122736"/>
                  <a:pt x="78557" y="123236"/>
                </a:cubicBezTo>
                <a:cubicBezTo>
                  <a:pt x="78256" y="122970"/>
                  <a:pt x="77923" y="122703"/>
                  <a:pt x="77623" y="122403"/>
                </a:cubicBezTo>
                <a:cubicBezTo>
                  <a:pt x="77456" y="122669"/>
                  <a:pt x="77189" y="122870"/>
                  <a:pt x="76889" y="123003"/>
                </a:cubicBezTo>
                <a:cubicBezTo>
                  <a:pt x="76288" y="123270"/>
                  <a:pt x="75755"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2" y="125471"/>
                </a:cubicBezTo>
                <a:cubicBezTo>
                  <a:pt x="71652" y="125538"/>
                  <a:pt x="71652" y="125638"/>
                  <a:pt x="71652" y="125705"/>
                </a:cubicBezTo>
                <a:cubicBezTo>
                  <a:pt x="71585" y="125638"/>
                  <a:pt x="71552" y="125571"/>
                  <a:pt x="71518" y="125538"/>
                </a:cubicBezTo>
                <a:cubicBezTo>
                  <a:pt x="71251" y="125605"/>
                  <a:pt x="70984" y="125705"/>
                  <a:pt x="70718"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3"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10" y="128540"/>
                  <a:pt x="59410" y="128774"/>
                  <a:pt x="59309" y="129007"/>
                </a:cubicBezTo>
                <a:cubicBezTo>
                  <a:pt x="58375" y="127806"/>
                  <a:pt x="57608" y="126472"/>
                  <a:pt x="57041" y="125004"/>
                </a:cubicBezTo>
                <a:cubicBezTo>
                  <a:pt x="56708" y="124904"/>
                  <a:pt x="56341" y="124771"/>
                  <a:pt x="56007" y="124671"/>
                </a:cubicBezTo>
                <a:cubicBezTo>
                  <a:pt x="56007" y="124671"/>
                  <a:pt x="56007" y="124671"/>
                  <a:pt x="56007" y="124704"/>
                </a:cubicBezTo>
                <a:lnTo>
                  <a:pt x="56007" y="125905"/>
                </a:lnTo>
                <a:cubicBezTo>
                  <a:pt x="55940" y="125838"/>
                  <a:pt x="55840" y="125838"/>
                  <a:pt x="55774"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6" y="125305"/>
                  <a:pt x="53639" y="125371"/>
                  <a:pt x="53439" y="125438"/>
                </a:cubicBezTo>
                <a:lnTo>
                  <a:pt x="53372" y="123470"/>
                </a:lnTo>
                <a:cubicBezTo>
                  <a:pt x="52972" y="123270"/>
                  <a:pt x="52605" y="123036"/>
                  <a:pt x="52204" y="122803"/>
                </a:cubicBezTo>
                <a:cubicBezTo>
                  <a:pt x="52071" y="123804"/>
                  <a:pt x="51938"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6" y="123437"/>
                </a:cubicBezTo>
                <a:cubicBezTo>
                  <a:pt x="49302" y="123337"/>
                  <a:pt x="49336" y="123170"/>
                  <a:pt x="49302" y="123003"/>
                </a:cubicBezTo>
                <a:cubicBezTo>
                  <a:pt x="49536" y="122536"/>
                  <a:pt x="49736" y="122036"/>
                  <a:pt x="49969" y="121569"/>
                </a:cubicBezTo>
                <a:lnTo>
                  <a:pt x="50070"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5" y="119901"/>
                  <a:pt x="47368" y="119634"/>
                </a:cubicBezTo>
                <a:cubicBezTo>
                  <a:pt x="46734" y="119967"/>
                  <a:pt x="46100" y="120268"/>
                  <a:pt x="45466" y="120568"/>
                </a:cubicBezTo>
                <a:cubicBezTo>
                  <a:pt x="45400" y="120468"/>
                  <a:pt x="45266" y="120401"/>
                  <a:pt x="45133" y="120401"/>
                </a:cubicBezTo>
                <a:cubicBezTo>
                  <a:pt x="44966" y="120368"/>
                  <a:pt x="44766" y="120368"/>
                  <a:pt x="44599" y="120334"/>
                </a:cubicBezTo>
                <a:cubicBezTo>
                  <a:pt x="44699" y="120268"/>
                  <a:pt x="44799" y="120201"/>
                  <a:pt x="44899" y="120134"/>
                </a:cubicBezTo>
                <a:cubicBezTo>
                  <a:pt x="45259" y="119924"/>
                  <a:pt x="45080" y="119309"/>
                  <a:pt x="44700" y="119309"/>
                </a:cubicBezTo>
                <a:cubicBezTo>
                  <a:pt x="44657" y="119309"/>
                  <a:pt x="44613" y="119317"/>
                  <a:pt x="44566" y="119334"/>
                </a:cubicBezTo>
                <a:cubicBezTo>
                  <a:pt x="44299" y="119434"/>
                  <a:pt x="43999" y="119567"/>
                  <a:pt x="43732" y="119667"/>
                </a:cubicBezTo>
                <a:cubicBezTo>
                  <a:pt x="44466" y="119334"/>
                  <a:pt x="45199" y="119000"/>
                  <a:pt x="45967" y="118667"/>
                </a:cubicBezTo>
                <a:cubicBezTo>
                  <a:pt x="45867"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2" y="118470"/>
                  <a:pt x="39339" y="118470"/>
                </a:cubicBezTo>
                <a:cubicBezTo>
                  <a:pt x="39147" y="118470"/>
                  <a:pt x="38941" y="118577"/>
                  <a:pt x="38862" y="118767"/>
                </a:cubicBezTo>
                <a:cubicBezTo>
                  <a:pt x="38795" y="118933"/>
                  <a:pt x="38728" y="119100"/>
                  <a:pt x="38661" y="119267"/>
                </a:cubicBezTo>
                <a:lnTo>
                  <a:pt x="37561" y="119534"/>
                </a:lnTo>
                <a:cubicBezTo>
                  <a:pt x="37461"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8" y="116999"/>
                </a:lnTo>
                <a:cubicBezTo>
                  <a:pt x="37961" y="116765"/>
                  <a:pt x="37794" y="116465"/>
                  <a:pt x="37494" y="116432"/>
                </a:cubicBezTo>
                <a:lnTo>
                  <a:pt x="36593" y="116365"/>
                </a:lnTo>
                <a:cubicBezTo>
                  <a:pt x="37461" y="115931"/>
                  <a:pt x="38294" y="115464"/>
                  <a:pt x="39128" y="115031"/>
                </a:cubicBezTo>
                <a:cubicBezTo>
                  <a:pt x="38728" y="114830"/>
                  <a:pt x="38294" y="114630"/>
                  <a:pt x="37861" y="114430"/>
                </a:cubicBezTo>
                <a:cubicBezTo>
                  <a:pt x="36493" y="115031"/>
                  <a:pt x="35126" y="115598"/>
                  <a:pt x="33758" y="116198"/>
                </a:cubicBezTo>
                <a:cubicBezTo>
                  <a:pt x="33424" y="116165"/>
                  <a:pt x="33124" y="116131"/>
                  <a:pt x="32791"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1" y="113730"/>
                  <a:pt x="28221" y="113463"/>
                  <a:pt x="28321" y="113229"/>
                </a:cubicBezTo>
                <a:lnTo>
                  <a:pt x="31790" y="111328"/>
                </a:lnTo>
                <a:cubicBezTo>
                  <a:pt x="31423" y="111094"/>
                  <a:pt x="31023"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60" y="109455"/>
                  <a:pt x="28959" y="109488"/>
                  <a:pt x="28888" y="109560"/>
                </a:cubicBezTo>
                <a:cubicBezTo>
                  <a:pt x="28788" y="109660"/>
                  <a:pt x="28688" y="109760"/>
                  <a:pt x="28621" y="109827"/>
                </a:cubicBezTo>
                <a:cubicBezTo>
                  <a:pt x="27420" y="110294"/>
                  <a:pt x="26253"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8" y="110928"/>
                </a:cubicBezTo>
                <a:lnTo>
                  <a:pt x="26219" y="107125"/>
                </a:lnTo>
                <a:cubicBezTo>
                  <a:pt x="25819" y="106891"/>
                  <a:pt x="25385" y="106691"/>
                  <a:pt x="24985" y="106458"/>
                </a:cubicBezTo>
                <a:lnTo>
                  <a:pt x="16579" y="109960"/>
                </a:lnTo>
                <a:cubicBezTo>
                  <a:pt x="16579" y="109927"/>
                  <a:pt x="16546" y="109927"/>
                  <a:pt x="16512" y="109927"/>
                </a:cubicBezTo>
                <a:lnTo>
                  <a:pt x="23884" y="105824"/>
                </a:lnTo>
                <a:cubicBezTo>
                  <a:pt x="23350" y="105524"/>
                  <a:pt x="22817" y="105257"/>
                  <a:pt x="22316" y="104923"/>
                </a:cubicBezTo>
                <a:cubicBezTo>
                  <a:pt x="22050" y="104790"/>
                  <a:pt x="21816" y="104656"/>
                  <a:pt x="21583"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1" y="105224"/>
                  <a:pt x="19981" y="104723"/>
                  <a:pt x="21015" y="104189"/>
                </a:cubicBezTo>
                <a:cubicBezTo>
                  <a:pt x="20382" y="103823"/>
                  <a:pt x="19781" y="103456"/>
                  <a:pt x="19147" y="103055"/>
                </a:cubicBezTo>
                <a:cubicBezTo>
                  <a:pt x="18847" y="103222"/>
                  <a:pt x="18547" y="103356"/>
                  <a:pt x="18247" y="103522"/>
                </a:cubicBezTo>
                <a:lnTo>
                  <a:pt x="14211" y="104923"/>
                </a:lnTo>
                <a:cubicBezTo>
                  <a:pt x="14344" y="104790"/>
                  <a:pt x="14344" y="104623"/>
                  <a:pt x="14277" y="104456"/>
                </a:cubicBezTo>
                <a:cubicBezTo>
                  <a:pt x="15745" y="103889"/>
                  <a:pt x="17213" y="103322"/>
                  <a:pt x="18680" y="102722"/>
                </a:cubicBezTo>
                <a:cubicBezTo>
                  <a:pt x="17279" y="101788"/>
                  <a:pt x="16012" y="100720"/>
                  <a:pt x="15045" y="99353"/>
                </a:cubicBezTo>
                <a:cubicBezTo>
                  <a:pt x="14911" y="99386"/>
                  <a:pt x="14744" y="99419"/>
                  <a:pt x="14578" y="99453"/>
                </a:cubicBezTo>
                <a:cubicBezTo>
                  <a:pt x="12176" y="98952"/>
                  <a:pt x="9741" y="98485"/>
                  <a:pt x="7339" y="98018"/>
                </a:cubicBezTo>
                <a:cubicBezTo>
                  <a:pt x="7172" y="97885"/>
                  <a:pt x="6972" y="97752"/>
                  <a:pt x="6805" y="97618"/>
                </a:cubicBezTo>
                <a:cubicBezTo>
                  <a:pt x="6905" y="97585"/>
                  <a:pt x="7039" y="97518"/>
                  <a:pt x="7139" y="97485"/>
                </a:cubicBezTo>
                <a:cubicBezTo>
                  <a:pt x="7573"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9" y="96017"/>
                  <a:pt x="10641" y="95517"/>
                </a:cubicBezTo>
                <a:cubicBezTo>
                  <a:pt x="10641" y="95316"/>
                  <a:pt x="10475"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2" y="91781"/>
                  <a:pt x="10808" y="91614"/>
                </a:cubicBezTo>
                <a:lnTo>
                  <a:pt x="10808" y="91614"/>
                </a:lnTo>
                <a:cubicBezTo>
                  <a:pt x="10942" y="91681"/>
                  <a:pt x="11042" y="91714"/>
                  <a:pt x="11142" y="91781"/>
                </a:cubicBezTo>
                <a:cubicBezTo>
                  <a:pt x="11220" y="91820"/>
                  <a:pt x="11298" y="91836"/>
                  <a:pt x="11370" y="91836"/>
                </a:cubicBezTo>
                <a:cubicBezTo>
                  <a:pt x="11420" y="91836"/>
                  <a:pt x="11467" y="91828"/>
                  <a:pt x="11509" y="91814"/>
                </a:cubicBezTo>
                <a:cubicBezTo>
                  <a:pt x="11942" y="92114"/>
                  <a:pt x="12409" y="92414"/>
                  <a:pt x="12843" y="92681"/>
                </a:cubicBezTo>
                <a:cubicBezTo>
                  <a:pt x="12843" y="92615"/>
                  <a:pt x="12810" y="92514"/>
                  <a:pt x="12810" y="92414"/>
                </a:cubicBezTo>
                <a:cubicBezTo>
                  <a:pt x="12443" y="90480"/>
                  <a:pt x="12076" y="88512"/>
                  <a:pt x="12209" y="86544"/>
                </a:cubicBezTo>
                <a:cubicBezTo>
                  <a:pt x="11976" y="86343"/>
                  <a:pt x="11776" y="86110"/>
                  <a:pt x="11542" y="85910"/>
                </a:cubicBezTo>
                <a:lnTo>
                  <a:pt x="11542" y="85910"/>
                </a:lnTo>
                <a:cubicBezTo>
                  <a:pt x="11566" y="85914"/>
                  <a:pt x="11590"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8" y="78371"/>
                </a:cubicBezTo>
                <a:cubicBezTo>
                  <a:pt x="9841" y="77837"/>
                  <a:pt x="9707" y="77337"/>
                  <a:pt x="9574" y="76803"/>
                </a:cubicBezTo>
                <a:lnTo>
                  <a:pt x="9574" y="76803"/>
                </a:lnTo>
                <a:cubicBezTo>
                  <a:pt x="10641" y="77837"/>
                  <a:pt x="11709" y="78871"/>
                  <a:pt x="12810" y="79872"/>
                </a:cubicBezTo>
                <a:cubicBezTo>
                  <a:pt x="12810" y="79405"/>
                  <a:pt x="12776" y="78938"/>
                  <a:pt x="12776" y="78471"/>
                </a:cubicBezTo>
                <a:cubicBezTo>
                  <a:pt x="11809" y="77404"/>
                  <a:pt x="10808" y="76370"/>
                  <a:pt x="9841" y="75335"/>
                </a:cubicBezTo>
                <a:lnTo>
                  <a:pt x="9441" y="74502"/>
                </a:lnTo>
                <a:lnTo>
                  <a:pt x="9441" y="74502"/>
                </a:lnTo>
                <a:cubicBezTo>
                  <a:pt x="10541" y="75502"/>
                  <a:pt x="11675" y="76536"/>
                  <a:pt x="12776" y="77537"/>
                </a:cubicBezTo>
                <a:cubicBezTo>
                  <a:pt x="12776" y="77404"/>
                  <a:pt x="12776" y="77270"/>
                  <a:pt x="12776" y="77137"/>
                </a:cubicBezTo>
                <a:cubicBezTo>
                  <a:pt x="12743" y="76670"/>
                  <a:pt x="12743" y="76203"/>
                  <a:pt x="12710" y="75736"/>
                </a:cubicBezTo>
                <a:lnTo>
                  <a:pt x="7606" y="69765"/>
                </a:lnTo>
                <a:cubicBezTo>
                  <a:pt x="7573" y="69665"/>
                  <a:pt x="7539" y="69531"/>
                  <a:pt x="7506" y="69398"/>
                </a:cubicBezTo>
                <a:lnTo>
                  <a:pt x="8040" y="69398"/>
                </a:lnTo>
                <a:cubicBezTo>
                  <a:pt x="9541" y="70766"/>
                  <a:pt x="11042" y="72167"/>
                  <a:pt x="12543" y="73568"/>
                </a:cubicBezTo>
                <a:cubicBezTo>
                  <a:pt x="12509" y="73000"/>
                  <a:pt x="12443" y="72433"/>
                  <a:pt x="12409" y="71900"/>
                </a:cubicBezTo>
                <a:cubicBezTo>
                  <a:pt x="11609" y="71066"/>
                  <a:pt x="10808" y="70232"/>
                  <a:pt x="10008" y="69398"/>
                </a:cubicBezTo>
                <a:cubicBezTo>
                  <a:pt x="10108" y="69398"/>
                  <a:pt x="10208" y="69398"/>
                  <a:pt x="10274" y="69431"/>
                </a:cubicBezTo>
                <a:cubicBezTo>
                  <a:pt x="10308" y="69431"/>
                  <a:pt x="10341" y="69398"/>
                  <a:pt x="10341" y="69398"/>
                </a:cubicBezTo>
                <a:cubicBezTo>
                  <a:pt x="11008" y="69998"/>
                  <a:pt x="11675" y="70599"/>
                  <a:pt x="12343" y="71199"/>
                </a:cubicBezTo>
                <a:cubicBezTo>
                  <a:pt x="12309" y="70632"/>
                  <a:pt x="12276" y="70065"/>
                  <a:pt x="12243" y="69531"/>
                </a:cubicBezTo>
                <a:cubicBezTo>
                  <a:pt x="11475" y="68664"/>
                  <a:pt x="10708"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42" y="66529"/>
                  <a:pt x="12176" y="66096"/>
                </a:cubicBezTo>
                <a:cubicBezTo>
                  <a:pt x="11942" y="65862"/>
                  <a:pt x="11742" y="65629"/>
                  <a:pt x="11509" y="65395"/>
                </a:cubicBezTo>
                <a:cubicBezTo>
                  <a:pt x="11509" y="65362"/>
                  <a:pt x="11509" y="65328"/>
                  <a:pt x="11509" y="65328"/>
                </a:cubicBezTo>
                <a:cubicBezTo>
                  <a:pt x="11742" y="65528"/>
                  <a:pt x="11942" y="65729"/>
                  <a:pt x="12176" y="65929"/>
                </a:cubicBezTo>
                <a:cubicBezTo>
                  <a:pt x="12209" y="65328"/>
                  <a:pt x="12209" y="64728"/>
                  <a:pt x="12276" y="64127"/>
                </a:cubicBezTo>
                <a:cubicBezTo>
                  <a:pt x="11442" y="63060"/>
                  <a:pt x="10608" y="62026"/>
                  <a:pt x="9741" y="60959"/>
                </a:cubicBezTo>
                <a:lnTo>
                  <a:pt x="9274" y="59858"/>
                </a:lnTo>
                <a:lnTo>
                  <a:pt x="12009" y="62793"/>
                </a:lnTo>
                <a:cubicBezTo>
                  <a:pt x="12085" y="62895"/>
                  <a:pt x="12181" y="62939"/>
                  <a:pt x="12267" y="62939"/>
                </a:cubicBezTo>
                <a:cubicBezTo>
                  <a:pt x="12294" y="62939"/>
                  <a:pt x="12319" y="62934"/>
                  <a:pt x="12343"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2"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42" y="55822"/>
                  <a:pt x="12776" y="56589"/>
                </a:cubicBezTo>
                <a:cubicBezTo>
                  <a:pt x="12810" y="55988"/>
                  <a:pt x="12810" y="55421"/>
                  <a:pt x="12810" y="54854"/>
                </a:cubicBezTo>
                <a:lnTo>
                  <a:pt x="10501" y="51853"/>
                </a:lnTo>
                <a:lnTo>
                  <a:pt x="10501" y="51853"/>
                </a:lnTo>
                <a:cubicBezTo>
                  <a:pt x="11246" y="52697"/>
                  <a:pt x="11961" y="53541"/>
                  <a:pt x="12676"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8" y="48116"/>
                </a:cubicBezTo>
                <a:lnTo>
                  <a:pt x="11709" y="50351"/>
                </a:lnTo>
                <a:cubicBezTo>
                  <a:pt x="11795" y="50454"/>
                  <a:pt x="11899" y="50498"/>
                  <a:pt x="12001" y="50498"/>
                </a:cubicBezTo>
                <a:cubicBezTo>
                  <a:pt x="12297" y="50498"/>
                  <a:pt x="12583" y="50139"/>
                  <a:pt x="12409" y="49817"/>
                </a:cubicBezTo>
                <a:lnTo>
                  <a:pt x="10475" y="46482"/>
                </a:lnTo>
                <a:cubicBezTo>
                  <a:pt x="10775" y="45681"/>
                  <a:pt x="11042" y="44880"/>
                  <a:pt x="11342" y="44046"/>
                </a:cubicBezTo>
                <a:cubicBezTo>
                  <a:pt x="11942" y="44814"/>
                  <a:pt x="12576" y="45581"/>
                  <a:pt x="13210" y="46348"/>
                </a:cubicBezTo>
                <a:cubicBezTo>
                  <a:pt x="13243" y="46381"/>
                  <a:pt x="13243" y="46415"/>
                  <a:pt x="13277"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37" y="43517"/>
                  <a:pt x="12905" y="43535"/>
                  <a:pt x="12973" y="43535"/>
                </a:cubicBezTo>
                <a:cubicBezTo>
                  <a:pt x="13205"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46" y="37108"/>
                </a:cubicBezTo>
                <a:cubicBezTo>
                  <a:pt x="17580" y="37108"/>
                  <a:pt x="17613" y="37075"/>
                  <a:pt x="17646" y="37041"/>
                </a:cubicBezTo>
                <a:cubicBezTo>
                  <a:pt x="17546" y="36841"/>
                  <a:pt x="17413"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14" y="35407"/>
                  <a:pt x="19081" y="35574"/>
                  <a:pt x="19348"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16" y="33005"/>
                  <a:pt x="21583" y="33372"/>
                  <a:pt x="21916" y="33772"/>
                </a:cubicBezTo>
                <a:cubicBezTo>
                  <a:pt x="22250" y="33539"/>
                  <a:pt x="22583" y="33339"/>
                  <a:pt x="22883" y="33139"/>
                </a:cubicBezTo>
                <a:lnTo>
                  <a:pt x="21583" y="30937"/>
                </a:lnTo>
                <a:cubicBezTo>
                  <a:pt x="21649" y="30770"/>
                  <a:pt x="21716" y="30637"/>
                  <a:pt x="21783" y="30470"/>
                </a:cubicBezTo>
                <a:cubicBezTo>
                  <a:pt x="22416" y="31204"/>
                  <a:pt x="23050" y="31938"/>
                  <a:pt x="23684" y="32672"/>
                </a:cubicBezTo>
                <a:cubicBezTo>
                  <a:pt x="24084"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086" y="29236"/>
                  <a:pt x="26253" y="28902"/>
                  <a:pt x="26386" y="28569"/>
                </a:cubicBezTo>
                <a:lnTo>
                  <a:pt x="27587" y="30537"/>
                </a:lnTo>
                <a:cubicBezTo>
                  <a:pt x="27954" y="30270"/>
                  <a:pt x="28354" y="30036"/>
                  <a:pt x="28721" y="29803"/>
                </a:cubicBezTo>
                <a:cubicBezTo>
                  <a:pt x="28221" y="28702"/>
                  <a:pt x="27754" y="27601"/>
                  <a:pt x="27253" y="26534"/>
                </a:cubicBezTo>
                <a:lnTo>
                  <a:pt x="27620" y="25700"/>
                </a:lnTo>
                <a:cubicBezTo>
                  <a:pt x="28421" y="26801"/>
                  <a:pt x="29221" y="27935"/>
                  <a:pt x="30022" y="29069"/>
                </a:cubicBezTo>
                <a:cubicBezTo>
                  <a:pt x="30355" y="28869"/>
                  <a:pt x="30689" y="28702"/>
                  <a:pt x="30956" y="28569"/>
                </a:cubicBezTo>
                <a:cubicBezTo>
                  <a:pt x="31123" y="28469"/>
                  <a:pt x="31289" y="28402"/>
                  <a:pt x="31456" y="28302"/>
                </a:cubicBezTo>
                <a:cubicBezTo>
                  <a:pt x="31790" y="27568"/>
                  <a:pt x="32157" y="26801"/>
                  <a:pt x="32490" y="26034"/>
                </a:cubicBezTo>
                <a:cubicBezTo>
                  <a:pt x="32891" y="26434"/>
                  <a:pt x="33324" y="26867"/>
                  <a:pt x="33725" y="27268"/>
                </a:cubicBezTo>
                <a:cubicBezTo>
                  <a:pt x="34325" y="27034"/>
                  <a:pt x="34892" y="26767"/>
                  <a:pt x="35492" y="26534"/>
                </a:cubicBezTo>
                <a:cubicBezTo>
                  <a:pt x="35726" y="26434"/>
                  <a:pt x="35993" y="26334"/>
                  <a:pt x="36226" y="26234"/>
                </a:cubicBezTo>
                <a:cubicBezTo>
                  <a:pt x="36360" y="25900"/>
                  <a:pt x="36560" y="25567"/>
                  <a:pt x="36893" y="25266"/>
                </a:cubicBezTo>
                <a:cubicBezTo>
                  <a:pt x="37494" y="24766"/>
                  <a:pt x="38094" y="24332"/>
                  <a:pt x="38728" y="23932"/>
                </a:cubicBezTo>
                <a:cubicBezTo>
                  <a:pt x="38595" y="23465"/>
                  <a:pt x="38428" y="23031"/>
                  <a:pt x="38294" y="22598"/>
                </a:cubicBezTo>
                <a:cubicBezTo>
                  <a:pt x="38361" y="22498"/>
                  <a:pt x="38395" y="22398"/>
                  <a:pt x="38428" y="22331"/>
                </a:cubicBezTo>
                <a:cubicBezTo>
                  <a:pt x="38761" y="22731"/>
                  <a:pt x="39062" y="23131"/>
                  <a:pt x="39362" y="23565"/>
                </a:cubicBezTo>
                <a:cubicBezTo>
                  <a:pt x="39729" y="23365"/>
                  <a:pt x="40096" y="23165"/>
                  <a:pt x="40463" y="22998"/>
                </a:cubicBezTo>
                <a:cubicBezTo>
                  <a:pt x="40029" y="22298"/>
                  <a:pt x="39595" y="21564"/>
                  <a:pt x="39128"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1" y="22164"/>
                  <a:pt x="42264" y="22231"/>
                  <a:pt x="42364" y="22231"/>
                </a:cubicBezTo>
                <a:cubicBezTo>
                  <a:pt x="42564" y="22164"/>
                  <a:pt x="42764" y="22097"/>
                  <a:pt x="42964" y="22031"/>
                </a:cubicBezTo>
                <a:cubicBezTo>
                  <a:pt x="43398" y="21864"/>
                  <a:pt x="43832" y="21730"/>
                  <a:pt x="44265" y="21597"/>
                </a:cubicBezTo>
                <a:cubicBezTo>
                  <a:pt x="44332" y="21063"/>
                  <a:pt x="44566" y="20596"/>
                  <a:pt x="44933"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2" y="16593"/>
                  <a:pt x="48402" y="16894"/>
                  <a:pt x="48468" y="17161"/>
                </a:cubicBezTo>
                <a:cubicBezTo>
                  <a:pt x="48537" y="17382"/>
                  <a:pt x="48701"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3"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2"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7" y="12824"/>
                  <a:pt x="65247" y="12958"/>
                </a:cubicBezTo>
                <a:cubicBezTo>
                  <a:pt x="65347" y="12491"/>
                  <a:pt x="65447" y="12024"/>
                  <a:pt x="65547" y="11557"/>
                </a:cubicBezTo>
                <a:cubicBezTo>
                  <a:pt x="65747" y="11990"/>
                  <a:pt x="65948" y="12390"/>
                  <a:pt x="66148" y="12824"/>
                </a:cubicBezTo>
                <a:cubicBezTo>
                  <a:pt x="66081" y="12924"/>
                  <a:pt x="66014" y="13024"/>
                  <a:pt x="65948" y="13124"/>
                </a:cubicBezTo>
                <a:cubicBezTo>
                  <a:pt x="66548" y="13291"/>
                  <a:pt x="67115" y="13458"/>
                  <a:pt x="67682" y="13691"/>
                </a:cubicBezTo>
                <a:cubicBezTo>
                  <a:pt x="67582" y="13324"/>
                  <a:pt x="67449" y="12958"/>
                  <a:pt x="67349"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6" y="128607"/>
                  <a:pt x="53806"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18" y="129474"/>
                </a:cubicBezTo>
                <a:cubicBezTo>
                  <a:pt x="70984" y="129007"/>
                  <a:pt x="70618" y="128540"/>
                  <a:pt x="70251" y="128107"/>
                </a:cubicBezTo>
                <a:cubicBezTo>
                  <a:pt x="70384" y="127773"/>
                  <a:pt x="70517" y="127439"/>
                  <a:pt x="70651" y="127139"/>
                </a:cubicBezTo>
                <a:close/>
                <a:moveTo>
                  <a:pt x="62078" y="127806"/>
                </a:moveTo>
                <a:lnTo>
                  <a:pt x="62078" y="127806"/>
                </a:lnTo>
                <a:cubicBezTo>
                  <a:pt x="62345" y="128373"/>
                  <a:pt x="62612" y="128974"/>
                  <a:pt x="62912" y="129541"/>
                </a:cubicBezTo>
                <a:cubicBezTo>
                  <a:pt x="62679" y="129174"/>
                  <a:pt x="62478" y="128807"/>
                  <a:pt x="62245" y="128474"/>
                </a:cubicBezTo>
                <a:cubicBezTo>
                  <a:pt x="62178" y="128240"/>
                  <a:pt x="62111" y="128007"/>
                  <a:pt x="62078" y="127806"/>
                </a:cubicBezTo>
                <a:close/>
                <a:moveTo>
                  <a:pt x="51604" y="127173"/>
                </a:moveTo>
                <a:cubicBezTo>
                  <a:pt x="51571" y="127473"/>
                  <a:pt x="51537" y="127773"/>
                  <a:pt x="51471" y="128073"/>
                </a:cubicBezTo>
                <a:cubicBezTo>
                  <a:pt x="51037" y="128574"/>
                  <a:pt x="50603" y="129074"/>
                  <a:pt x="50170" y="129574"/>
                </a:cubicBezTo>
                <a:cubicBezTo>
                  <a:pt x="50036" y="129041"/>
                  <a:pt x="49869" y="128507"/>
                  <a:pt x="49736" y="127973"/>
                </a:cubicBezTo>
                <a:cubicBezTo>
                  <a:pt x="50370" y="127706"/>
                  <a:pt x="50970" y="127439"/>
                  <a:pt x="51604" y="127173"/>
                </a:cubicBezTo>
                <a:close/>
                <a:moveTo>
                  <a:pt x="79591" y="125938"/>
                </a:moveTo>
                <a:cubicBezTo>
                  <a:pt x="79991" y="126972"/>
                  <a:pt x="80391" y="128007"/>
                  <a:pt x="80792" y="129041"/>
                </a:cubicBezTo>
                <a:cubicBezTo>
                  <a:pt x="80725" y="129207"/>
                  <a:pt x="80691" y="129374"/>
                  <a:pt x="80625" y="129574"/>
                </a:cubicBezTo>
                <a:cubicBezTo>
                  <a:pt x="80224" y="129174"/>
                  <a:pt x="79858" y="128774"/>
                  <a:pt x="79457" y="128373"/>
                </a:cubicBezTo>
                <a:lnTo>
                  <a:pt x="79457" y="128340"/>
                </a:lnTo>
                <a:cubicBezTo>
                  <a:pt x="79491" y="127540"/>
                  <a:pt x="79524" y="126739"/>
                  <a:pt x="79591" y="125938"/>
                </a:cubicBezTo>
                <a:close/>
                <a:moveTo>
                  <a:pt x="45533" y="128107"/>
                </a:moveTo>
                <a:cubicBezTo>
                  <a:pt x="45433" y="128340"/>
                  <a:pt x="45333" y="128574"/>
                  <a:pt x="45233" y="128807"/>
                </a:cubicBezTo>
                <a:cubicBezTo>
                  <a:pt x="44632" y="129074"/>
                  <a:pt x="44032" y="129341"/>
                  <a:pt x="43431" y="129608"/>
                </a:cubicBezTo>
                <a:cubicBezTo>
                  <a:pt x="43465" y="129274"/>
                  <a:pt x="43498" y="128941"/>
                  <a:pt x="43532" y="128574"/>
                </a:cubicBezTo>
                <a:cubicBezTo>
                  <a:pt x="44199" y="128440"/>
                  <a:pt x="44866" y="128273"/>
                  <a:pt x="45533" y="128107"/>
                </a:cubicBezTo>
                <a:close/>
                <a:moveTo>
                  <a:pt x="67015" y="126672"/>
                </a:moveTo>
                <a:cubicBezTo>
                  <a:pt x="67449"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3"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8" y="129774"/>
                  <a:pt x="84594" y="129841"/>
                </a:cubicBezTo>
                <a:cubicBezTo>
                  <a:pt x="84461" y="130308"/>
                  <a:pt x="84361" y="130742"/>
                  <a:pt x="84227" y="131209"/>
                </a:cubicBezTo>
                <a:cubicBezTo>
                  <a:pt x="84261" y="130675"/>
                  <a:pt x="84327" y="130141"/>
                  <a:pt x="84361" y="129641"/>
                </a:cubicBezTo>
                <a:close/>
                <a:moveTo>
                  <a:pt x="79324" y="130208"/>
                </a:moveTo>
                <a:cubicBezTo>
                  <a:pt x="79491" y="130542"/>
                  <a:pt x="79657" y="130909"/>
                  <a:pt x="79824" y="131242"/>
                </a:cubicBezTo>
                <a:cubicBezTo>
                  <a:pt x="79657" y="131009"/>
                  <a:pt x="79491"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6" y="131242"/>
                  <a:pt x="58242" y="131876"/>
                </a:cubicBezTo>
                <a:cubicBezTo>
                  <a:pt x="58009"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5" y="130842"/>
                </a:cubicBezTo>
                <a:cubicBezTo>
                  <a:pt x="75788" y="130475"/>
                  <a:pt x="75855" y="130108"/>
                  <a:pt x="75888" y="129741"/>
                </a:cubicBezTo>
                <a:close/>
                <a:moveTo>
                  <a:pt x="60844" y="131843"/>
                </a:moveTo>
                <a:lnTo>
                  <a:pt x="60844" y="131843"/>
                </a:lnTo>
                <a:cubicBezTo>
                  <a:pt x="60844" y="131843"/>
                  <a:pt x="60877" y="131876"/>
                  <a:pt x="60877" y="131876"/>
                </a:cubicBezTo>
                <a:cubicBezTo>
                  <a:pt x="60877" y="131876"/>
                  <a:pt x="60877" y="131876"/>
                  <a:pt x="60911" y="131909"/>
                </a:cubicBezTo>
                <a:lnTo>
                  <a:pt x="60977" y="132276"/>
                </a:lnTo>
                <a:cubicBezTo>
                  <a:pt x="60944" y="132143"/>
                  <a:pt x="60877" y="132009"/>
                  <a:pt x="60844" y="131843"/>
                </a:cubicBezTo>
                <a:close/>
                <a:moveTo>
                  <a:pt x="70818" y="131476"/>
                </a:moveTo>
                <a:lnTo>
                  <a:pt x="71118" y="132109"/>
                </a:lnTo>
                <a:lnTo>
                  <a:pt x="71118" y="132310"/>
                </a:lnTo>
                <a:lnTo>
                  <a:pt x="70818" y="131476"/>
                </a:lnTo>
                <a:close/>
                <a:moveTo>
                  <a:pt x="72052" y="131743"/>
                </a:moveTo>
                <a:cubicBezTo>
                  <a:pt x="72085" y="131776"/>
                  <a:pt x="72119" y="131809"/>
                  <a:pt x="72152" y="131876"/>
                </a:cubicBezTo>
                <a:cubicBezTo>
                  <a:pt x="72219" y="132076"/>
                  <a:pt x="72285" y="132310"/>
                  <a:pt x="72352" y="132543"/>
                </a:cubicBezTo>
                <a:lnTo>
                  <a:pt x="72019" y="131909"/>
                </a:lnTo>
                <a:cubicBezTo>
                  <a:pt x="72019"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1" y="132343"/>
                  <a:pt x="79657" y="132543"/>
                </a:cubicBezTo>
                <a:cubicBezTo>
                  <a:pt x="79624" y="132610"/>
                  <a:pt x="79591" y="132710"/>
                  <a:pt x="79591" y="132777"/>
                </a:cubicBezTo>
                <a:cubicBezTo>
                  <a:pt x="79457" y="132576"/>
                  <a:pt x="79324" y="132343"/>
                  <a:pt x="79224" y="132143"/>
                </a:cubicBezTo>
                <a:cubicBezTo>
                  <a:pt x="79224" y="132076"/>
                  <a:pt x="79224" y="132009"/>
                  <a:pt x="79224" y="131943"/>
                </a:cubicBezTo>
                <a:close/>
                <a:moveTo>
                  <a:pt x="47067" y="129074"/>
                </a:moveTo>
                <a:cubicBezTo>
                  <a:pt x="46600" y="130308"/>
                  <a:pt x="46167" y="131576"/>
                  <a:pt x="45700" y="132810"/>
                </a:cubicBezTo>
                <a:cubicBezTo>
                  <a:pt x="45967" y="131642"/>
                  <a:pt x="46233" y="130475"/>
                  <a:pt x="46534" y="129307"/>
                </a:cubicBezTo>
                <a:cubicBezTo>
                  <a:pt x="46700" y="129241"/>
                  <a:pt x="46901" y="129141"/>
                  <a:pt x="47067" y="129074"/>
                </a:cubicBezTo>
                <a:close/>
                <a:moveTo>
                  <a:pt x="68783" y="131743"/>
                </a:moveTo>
                <a:cubicBezTo>
                  <a:pt x="68916" y="132176"/>
                  <a:pt x="69083" y="132610"/>
                  <a:pt x="69217" y="133043"/>
                </a:cubicBezTo>
                <a:cubicBezTo>
                  <a:pt x="69050" y="132710"/>
                  <a:pt x="68850" y="132376"/>
                  <a:pt x="68649" y="132043"/>
                </a:cubicBezTo>
                <a:cubicBezTo>
                  <a:pt x="68683" y="131943"/>
                  <a:pt x="68750" y="131843"/>
                  <a:pt x="68783" y="131743"/>
                </a:cubicBezTo>
                <a:close/>
                <a:moveTo>
                  <a:pt x="61845" y="132043"/>
                </a:moveTo>
                <a:lnTo>
                  <a:pt x="61845" y="132043"/>
                </a:lnTo>
                <a:cubicBezTo>
                  <a:pt x="61945" y="132343"/>
                  <a:pt x="62045" y="132643"/>
                  <a:pt x="62178" y="132977"/>
                </a:cubicBezTo>
                <a:cubicBezTo>
                  <a:pt x="62145" y="133043"/>
                  <a:pt x="62111" y="133110"/>
                  <a:pt x="62078" y="133177"/>
                </a:cubicBezTo>
                <a:cubicBezTo>
                  <a:pt x="62011" y="132810"/>
                  <a:pt x="61911" y="132410"/>
                  <a:pt x="61845" y="132043"/>
                </a:cubicBezTo>
                <a:close/>
                <a:moveTo>
                  <a:pt x="64847" y="128640"/>
                </a:moveTo>
                <a:cubicBezTo>
                  <a:pt x="65147" y="129608"/>
                  <a:pt x="65447" y="130542"/>
                  <a:pt x="65747" y="131509"/>
                </a:cubicBezTo>
                <a:cubicBezTo>
                  <a:pt x="65714" y="132076"/>
                  <a:pt x="65681" y="132643"/>
                  <a:pt x="65614" y="133210"/>
                </a:cubicBezTo>
                <a:lnTo>
                  <a:pt x="64213" y="130241"/>
                </a:lnTo>
                <a:cubicBezTo>
                  <a:pt x="64413" y="129708"/>
                  <a:pt x="64647" y="129174"/>
                  <a:pt x="64847" y="128640"/>
                </a:cubicBezTo>
                <a:close/>
                <a:moveTo>
                  <a:pt x="66715" y="130475"/>
                </a:moveTo>
                <a:cubicBezTo>
                  <a:pt x="67048" y="131009"/>
                  <a:pt x="67349" y="131576"/>
                  <a:pt x="67682" y="132143"/>
                </a:cubicBezTo>
                <a:cubicBezTo>
                  <a:pt x="67515" y="132510"/>
                  <a:pt x="67382" y="132877"/>
                  <a:pt x="67215" y="133277"/>
                </a:cubicBezTo>
                <a:cubicBezTo>
                  <a:pt x="67048" y="132710"/>
                  <a:pt x="66882" y="132176"/>
                  <a:pt x="66715" y="131609"/>
                </a:cubicBezTo>
                <a:lnTo>
                  <a:pt x="66681" y="131109"/>
                </a:lnTo>
                <a:cubicBezTo>
                  <a:pt x="66681" y="130875"/>
                  <a:pt x="66715" y="130675"/>
                  <a:pt x="66715" y="130475"/>
                </a:cubicBezTo>
                <a:close/>
                <a:moveTo>
                  <a:pt x="73920" y="130608"/>
                </a:moveTo>
                <a:cubicBezTo>
                  <a:pt x="74053" y="130809"/>
                  <a:pt x="74187" y="131009"/>
                  <a:pt x="74354" y="131209"/>
                </a:cubicBezTo>
                <a:cubicBezTo>
                  <a:pt x="74354" y="131909"/>
                  <a:pt x="74387" y="132576"/>
                  <a:pt x="74387" y="133277"/>
                </a:cubicBezTo>
                <a:lnTo>
                  <a:pt x="73420"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5" y="133577"/>
                  <a:pt x="52405"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5"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6" y="133444"/>
                </a:cubicBezTo>
                <a:cubicBezTo>
                  <a:pt x="58842" y="132743"/>
                  <a:pt x="59109" y="132043"/>
                  <a:pt x="59376" y="131342"/>
                </a:cubicBezTo>
                <a:close/>
                <a:moveTo>
                  <a:pt x="60644" y="133977"/>
                </a:moveTo>
                <a:cubicBezTo>
                  <a:pt x="60811"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1" y="649"/>
                  <a:pt x="65581" y="1249"/>
                  <a:pt x="65681" y="1850"/>
                </a:cubicBezTo>
                <a:cubicBezTo>
                  <a:pt x="65581"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5" y="549"/>
                </a:cubicBezTo>
                <a:cubicBezTo>
                  <a:pt x="61411" y="649"/>
                  <a:pt x="60977" y="715"/>
                  <a:pt x="60544" y="815"/>
                </a:cubicBezTo>
                <a:lnTo>
                  <a:pt x="60944" y="2283"/>
                </a:lnTo>
                <a:cubicBezTo>
                  <a:pt x="60811" y="3017"/>
                  <a:pt x="60677" y="3751"/>
                  <a:pt x="60544" y="4485"/>
                </a:cubicBezTo>
                <a:cubicBezTo>
                  <a:pt x="60444" y="4685"/>
                  <a:pt x="60377" y="4885"/>
                  <a:pt x="60277" y="5085"/>
                </a:cubicBezTo>
                <a:cubicBezTo>
                  <a:pt x="59977" y="4518"/>
                  <a:pt x="59710" y="3951"/>
                  <a:pt x="59410"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1" y="1282"/>
                </a:cubicBezTo>
                <a:cubicBezTo>
                  <a:pt x="55940" y="1383"/>
                  <a:pt x="55740" y="1449"/>
                  <a:pt x="55573" y="1549"/>
                </a:cubicBezTo>
                <a:cubicBezTo>
                  <a:pt x="55373" y="2884"/>
                  <a:pt x="55173" y="4218"/>
                  <a:pt x="54973" y="5552"/>
                </a:cubicBezTo>
                <a:cubicBezTo>
                  <a:pt x="54806" y="5219"/>
                  <a:pt x="54606" y="4918"/>
                  <a:pt x="54406" y="4585"/>
                </a:cubicBezTo>
                <a:lnTo>
                  <a:pt x="54840" y="1983"/>
                </a:lnTo>
                <a:cubicBezTo>
                  <a:pt x="54840" y="1950"/>
                  <a:pt x="54840" y="1950"/>
                  <a:pt x="54840"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6"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4" y="6953"/>
                </a:lnTo>
                <a:cubicBezTo>
                  <a:pt x="46434" y="6887"/>
                  <a:pt x="46467" y="6853"/>
                  <a:pt x="46467" y="6786"/>
                </a:cubicBezTo>
                <a:lnTo>
                  <a:pt x="46467" y="6786"/>
                </a:lnTo>
                <a:cubicBezTo>
                  <a:pt x="45733" y="7187"/>
                  <a:pt x="45033" y="7587"/>
                  <a:pt x="44299" y="7987"/>
                </a:cubicBezTo>
                <a:cubicBezTo>
                  <a:pt x="44165" y="8288"/>
                  <a:pt x="44032" y="8554"/>
                  <a:pt x="43898" y="8855"/>
                </a:cubicBezTo>
                <a:cubicBezTo>
                  <a:pt x="43798" y="8755"/>
                  <a:pt x="43698" y="8621"/>
                  <a:pt x="43632"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8" y="11557"/>
                </a:cubicBezTo>
                <a:lnTo>
                  <a:pt x="41430" y="9522"/>
                </a:lnTo>
                <a:cubicBezTo>
                  <a:pt x="40363" y="10089"/>
                  <a:pt x="39262" y="10656"/>
                  <a:pt x="38161" y="11223"/>
                </a:cubicBezTo>
                <a:cubicBezTo>
                  <a:pt x="37994" y="11590"/>
                  <a:pt x="37827" y="11957"/>
                  <a:pt x="37661" y="12324"/>
                </a:cubicBezTo>
                <a:cubicBezTo>
                  <a:pt x="37494" y="12124"/>
                  <a:pt x="37327" y="11923"/>
                  <a:pt x="37160" y="11723"/>
                </a:cubicBezTo>
                <a:cubicBezTo>
                  <a:pt x="36660" y="11990"/>
                  <a:pt x="36160" y="12257"/>
                  <a:pt x="35659" y="12524"/>
                </a:cubicBezTo>
                <a:lnTo>
                  <a:pt x="36693" y="14459"/>
                </a:lnTo>
                <a:cubicBezTo>
                  <a:pt x="36560" y="14826"/>
                  <a:pt x="36393" y="15159"/>
                  <a:pt x="36226" y="15526"/>
                </a:cubicBezTo>
                <a:cubicBezTo>
                  <a:pt x="36160" y="15426"/>
                  <a:pt x="36060" y="15293"/>
                  <a:pt x="35993" y="15192"/>
                </a:cubicBezTo>
                <a:lnTo>
                  <a:pt x="35226"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5" y="13691"/>
                </a:cubicBezTo>
                <a:cubicBezTo>
                  <a:pt x="34325" y="14692"/>
                  <a:pt x="34925" y="15659"/>
                  <a:pt x="35526" y="16627"/>
                </a:cubicBezTo>
                <a:cubicBezTo>
                  <a:pt x="35526" y="16727"/>
                  <a:pt x="35559" y="16827"/>
                  <a:pt x="35593" y="16927"/>
                </a:cubicBezTo>
                <a:cubicBezTo>
                  <a:pt x="35593" y="16960"/>
                  <a:pt x="35559" y="17027"/>
                  <a:pt x="35526" y="17060"/>
                </a:cubicBezTo>
                <a:cubicBezTo>
                  <a:pt x="34825" y="16126"/>
                  <a:pt x="34091" y="15159"/>
                  <a:pt x="33358" y="14225"/>
                </a:cubicBezTo>
                <a:cubicBezTo>
                  <a:pt x="33391" y="14058"/>
                  <a:pt x="33391" y="13892"/>
                  <a:pt x="33424" y="13691"/>
                </a:cubicBezTo>
                <a:lnTo>
                  <a:pt x="33424" y="13691"/>
                </a:lnTo>
                <a:cubicBezTo>
                  <a:pt x="32690" y="14125"/>
                  <a:pt x="31957" y="14525"/>
                  <a:pt x="31223" y="14926"/>
                </a:cubicBezTo>
                <a:cubicBezTo>
                  <a:pt x="31223" y="14926"/>
                  <a:pt x="31223" y="14959"/>
                  <a:pt x="31223" y="14959"/>
                </a:cubicBezTo>
                <a:lnTo>
                  <a:pt x="31189" y="14959"/>
                </a:lnTo>
                <a:cubicBezTo>
                  <a:pt x="30923" y="15092"/>
                  <a:pt x="30689" y="15226"/>
                  <a:pt x="30422" y="15359"/>
                </a:cubicBezTo>
                <a:cubicBezTo>
                  <a:pt x="30422" y="15359"/>
                  <a:pt x="30422" y="15393"/>
                  <a:pt x="30422" y="15393"/>
                </a:cubicBezTo>
                <a:lnTo>
                  <a:pt x="30689" y="15793"/>
                </a:lnTo>
                <a:lnTo>
                  <a:pt x="30355" y="15393"/>
                </a:lnTo>
                <a:cubicBezTo>
                  <a:pt x="30089"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3" y="17394"/>
                  <a:pt x="25052" y="17794"/>
                </a:cubicBezTo>
                <a:cubicBezTo>
                  <a:pt x="25218" y="18228"/>
                  <a:pt x="25419" y="18662"/>
                  <a:pt x="25585" y="19095"/>
                </a:cubicBezTo>
                <a:cubicBezTo>
                  <a:pt x="25519" y="19262"/>
                  <a:pt x="25452" y="19395"/>
                  <a:pt x="25385" y="19562"/>
                </a:cubicBezTo>
                <a:cubicBezTo>
                  <a:pt x="25085" y="19029"/>
                  <a:pt x="24785" y="18495"/>
                  <a:pt x="24485" y="17994"/>
                </a:cubicBezTo>
                <a:cubicBezTo>
                  <a:pt x="24251" y="18061"/>
                  <a:pt x="24018"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6"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80" y="24332"/>
                </a:lnTo>
                <a:cubicBezTo>
                  <a:pt x="17113" y="24432"/>
                  <a:pt x="16913"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2"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1"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1" y="27868"/>
                </a:cubicBezTo>
                <a:cubicBezTo>
                  <a:pt x="9274" y="28102"/>
                  <a:pt x="9074"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2" y="32305"/>
                  <a:pt x="5938" y="32038"/>
                  <a:pt x="5705"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70" y="35874"/>
                  <a:pt x="3536" y="36141"/>
                </a:cubicBezTo>
                <a:cubicBezTo>
                  <a:pt x="3336" y="36808"/>
                  <a:pt x="3136" y="37475"/>
                  <a:pt x="2969" y="38142"/>
                </a:cubicBezTo>
                <a:cubicBezTo>
                  <a:pt x="2736" y="37875"/>
                  <a:pt x="2536" y="37608"/>
                  <a:pt x="2335" y="37375"/>
                </a:cubicBezTo>
                <a:cubicBezTo>
                  <a:pt x="2202" y="37875"/>
                  <a:pt x="2069" y="38409"/>
                  <a:pt x="1969"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3" y="54554"/>
                  <a:pt x="2936" y="54787"/>
                </a:cubicBezTo>
                <a:cubicBezTo>
                  <a:pt x="2856" y="55125"/>
                  <a:pt x="3096" y="55333"/>
                  <a:pt x="3346" y="55333"/>
                </a:cubicBezTo>
                <a:cubicBezTo>
                  <a:pt x="3515" y="55333"/>
                  <a:pt x="3689" y="55237"/>
                  <a:pt x="3770" y="55021"/>
                </a:cubicBezTo>
                <a:cubicBezTo>
                  <a:pt x="3803" y="54988"/>
                  <a:pt x="3803" y="54954"/>
                  <a:pt x="3837" y="54921"/>
                </a:cubicBezTo>
                <a:cubicBezTo>
                  <a:pt x="4203" y="55388"/>
                  <a:pt x="4570" y="55855"/>
                  <a:pt x="4971" y="56355"/>
                </a:cubicBezTo>
                <a:cubicBezTo>
                  <a:pt x="4904" y="56422"/>
                  <a:pt x="4904" y="56555"/>
                  <a:pt x="4937" y="56655"/>
                </a:cubicBezTo>
                <a:cubicBezTo>
                  <a:pt x="5204" y="57289"/>
                  <a:pt x="5438" y="57923"/>
                  <a:pt x="5705" y="58557"/>
                </a:cubicBezTo>
                <a:cubicBezTo>
                  <a:pt x="4070" y="57022"/>
                  <a:pt x="2436"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8"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8" y="70399"/>
                  <a:pt x="701" y="70665"/>
                </a:cubicBezTo>
                <a:cubicBezTo>
                  <a:pt x="1035" y="71032"/>
                  <a:pt x="1201" y="71566"/>
                  <a:pt x="1168" y="72200"/>
                </a:cubicBezTo>
                <a:cubicBezTo>
                  <a:pt x="1135"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5"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1" y="85176"/>
                </a:cubicBezTo>
                <a:cubicBezTo>
                  <a:pt x="167" y="85643"/>
                  <a:pt x="167" y="86077"/>
                  <a:pt x="134" y="86510"/>
                </a:cubicBezTo>
                <a:cubicBezTo>
                  <a:pt x="134" y="86877"/>
                  <a:pt x="134" y="87211"/>
                  <a:pt x="101" y="87544"/>
                </a:cubicBezTo>
                <a:cubicBezTo>
                  <a:pt x="568" y="87844"/>
                  <a:pt x="1035" y="88178"/>
                  <a:pt x="1468" y="88478"/>
                </a:cubicBezTo>
                <a:cubicBezTo>
                  <a:pt x="1001" y="88278"/>
                  <a:pt x="568" y="88078"/>
                  <a:pt x="101" y="87911"/>
                </a:cubicBezTo>
                <a:cubicBezTo>
                  <a:pt x="67" y="88045"/>
                  <a:pt x="34" y="88178"/>
                  <a:pt x="0" y="88311"/>
                </a:cubicBezTo>
                <a:cubicBezTo>
                  <a:pt x="34" y="88478"/>
                  <a:pt x="34" y="88645"/>
                  <a:pt x="34" y="88812"/>
                </a:cubicBezTo>
                <a:cubicBezTo>
                  <a:pt x="401" y="88979"/>
                  <a:pt x="734" y="89112"/>
                  <a:pt x="1101" y="89245"/>
                </a:cubicBezTo>
                <a:cubicBezTo>
                  <a:pt x="1135" y="89312"/>
                  <a:pt x="1168" y="89379"/>
                  <a:pt x="1235" y="89412"/>
                </a:cubicBezTo>
                <a:lnTo>
                  <a:pt x="5805" y="92881"/>
                </a:lnTo>
                <a:cubicBezTo>
                  <a:pt x="3937" y="92414"/>
                  <a:pt x="2102" y="91947"/>
                  <a:pt x="267" y="91480"/>
                </a:cubicBezTo>
                <a:lnTo>
                  <a:pt x="267" y="91480"/>
                </a:lnTo>
                <a:cubicBezTo>
                  <a:pt x="267" y="91814"/>
                  <a:pt x="301" y="92114"/>
                  <a:pt x="334" y="92414"/>
                </a:cubicBezTo>
                <a:lnTo>
                  <a:pt x="5037" y="93615"/>
                </a:lnTo>
                <a:cubicBezTo>
                  <a:pt x="4771" y="93715"/>
                  <a:pt x="4504" y="93849"/>
                  <a:pt x="4203" y="93982"/>
                </a:cubicBezTo>
                <a:lnTo>
                  <a:pt x="367" y="92481"/>
                </a:lnTo>
                <a:lnTo>
                  <a:pt x="467" y="93448"/>
                </a:lnTo>
                <a:cubicBezTo>
                  <a:pt x="1335" y="93815"/>
                  <a:pt x="2202" y="94149"/>
                  <a:pt x="3103" y="94483"/>
                </a:cubicBezTo>
                <a:lnTo>
                  <a:pt x="1368" y="95250"/>
                </a:lnTo>
                <a:cubicBezTo>
                  <a:pt x="968" y="95450"/>
                  <a:pt x="1168" y="96084"/>
                  <a:pt x="1602" y="96084"/>
                </a:cubicBezTo>
                <a:cubicBezTo>
                  <a:pt x="2235" y="96084"/>
                  <a:pt x="2903"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4" y="100220"/>
                  <a:pt x="9074" y="100320"/>
                </a:cubicBezTo>
                <a:cubicBezTo>
                  <a:pt x="7973" y="100487"/>
                  <a:pt x="6839" y="100687"/>
                  <a:pt x="5705" y="100854"/>
                </a:cubicBezTo>
                <a:lnTo>
                  <a:pt x="3303" y="100253"/>
                </a:lnTo>
                <a:cubicBezTo>
                  <a:pt x="3263" y="100242"/>
                  <a:pt x="3224" y="100237"/>
                  <a:pt x="3186" y="100237"/>
                </a:cubicBezTo>
                <a:cubicBezTo>
                  <a:pt x="2785" y="100237"/>
                  <a:pt x="2542" y="100840"/>
                  <a:pt x="2969" y="101054"/>
                </a:cubicBezTo>
                <a:cubicBezTo>
                  <a:pt x="3069" y="101121"/>
                  <a:pt x="3203" y="101187"/>
                  <a:pt x="3336" y="101254"/>
                </a:cubicBezTo>
                <a:cubicBezTo>
                  <a:pt x="3003" y="101321"/>
                  <a:pt x="2669" y="101354"/>
                  <a:pt x="2369" y="101421"/>
                </a:cubicBezTo>
                <a:cubicBezTo>
                  <a:pt x="2502" y="101821"/>
                  <a:pt x="2636" y="102221"/>
                  <a:pt x="2802" y="102622"/>
                </a:cubicBezTo>
                <a:cubicBezTo>
                  <a:pt x="2903" y="102622"/>
                  <a:pt x="3003" y="102588"/>
                  <a:pt x="3103" y="102588"/>
                </a:cubicBezTo>
                <a:cubicBezTo>
                  <a:pt x="3003" y="102622"/>
                  <a:pt x="2903"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6" y="104590"/>
                </a:cubicBezTo>
                <a:lnTo>
                  <a:pt x="7106"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6" y="107292"/>
                </a:lnTo>
                <a:lnTo>
                  <a:pt x="7139" y="107358"/>
                </a:lnTo>
                <a:cubicBezTo>
                  <a:pt x="7005" y="107392"/>
                  <a:pt x="6872" y="107425"/>
                  <a:pt x="6739" y="107492"/>
                </a:cubicBezTo>
                <a:cubicBezTo>
                  <a:pt x="7106" y="107859"/>
                  <a:pt x="7472" y="108226"/>
                  <a:pt x="7806" y="108593"/>
                </a:cubicBezTo>
                <a:cubicBezTo>
                  <a:pt x="8073" y="108559"/>
                  <a:pt x="8340" y="108493"/>
                  <a:pt x="8607" y="108459"/>
                </a:cubicBezTo>
                <a:lnTo>
                  <a:pt x="8607" y="108459"/>
                </a:lnTo>
                <a:cubicBezTo>
                  <a:pt x="8373" y="108559"/>
                  <a:pt x="8173" y="108659"/>
                  <a:pt x="7973" y="108759"/>
                </a:cubicBezTo>
                <a:cubicBezTo>
                  <a:pt x="8240" y="109026"/>
                  <a:pt x="8507" y="109326"/>
                  <a:pt x="8773" y="109593"/>
                </a:cubicBezTo>
                <a:cubicBezTo>
                  <a:pt x="9541"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7" y="110661"/>
                  <a:pt x="12743" y="110994"/>
                </a:cubicBezTo>
                <a:lnTo>
                  <a:pt x="11075" y="111928"/>
                </a:lnTo>
                <a:cubicBezTo>
                  <a:pt x="11475" y="112095"/>
                  <a:pt x="11876" y="112295"/>
                  <a:pt x="12243" y="112495"/>
                </a:cubicBezTo>
                <a:cubicBezTo>
                  <a:pt x="12309" y="112529"/>
                  <a:pt x="12376" y="112596"/>
                  <a:pt x="12443" y="112629"/>
                </a:cubicBezTo>
                <a:cubicBezTo>
                  <a:pt x="13844" y="112028"/>
                  <a:pt x="15245" y="111461"/>
                  <a:pt x="16612" y="110861"/>
                </a:cubicBezTo>
                <a:cubicBezTo>
                  <a:pt x="16812" y="110928"/>
                  <a:pt x="17013"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9"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2"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20" y="121802"/>
                  <a:pt x="27187" y="121902"/>
                  <a:pt x="27587" y="122036"/>
                </a:cubicBezTo>
                <a:cubicBezTo>
                  <a:pt x="27787" y="121969"/>
                  <a:pt x="27987" y="121902"/>
                  <a:pt x="28187" y="121835"/>
                </a:cubicBezTo>
                <a:lnTo>
                  <a:pt x="28187" y="121835"/>
                </a:lnTo>
                <a:cubicBezTo>
                  <a:pt x="28154" y="121969"/>
                  <a:pt x="28121"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5"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8"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8" y="124604"/>
                  <a:pt x="33291" y="124571"/>
                  <a:pt x="33324" y="124571"/>
                </a:cubicBezTo>
                <a:lnTo>
                  <a:pt x="33324" y="124571"/>
                </a:lnTo>
                <a:cubicBezTo>
                  <a:pt x="33324" y="124604"/>
                  <a:pt x="33291" y="124604"/>
                  <a:pt x="33291" y="124637"/>
                </a:cubicBezTo>
                <a:cubicBezTo>
                  <a:pt x="33558" y="124771"/>
                  <a:pt x="33825" y="124904"/>
                  <a:pt x="34091" y="125038"/>
                </a:cubicBezTo>
                <a:cubicBezTo>
                  <a:pt x="34158" y="124904"/>
                  <a:pt x="34225" y="124738"/>
                  <a:pt x="34292" y="124604"/>
                </a:cubicBezTo>
                <a:cubicBezTo>
                  <a:pt x="34525" y="124637"/>
                  <a:pt x="34725" y="124671"/>
                  <a:pt x="34925" y="124671"/>
                </a:cubicBezTo>
                <a:cubicBezTo>
                  <a:pt x="34892" y="124871"/>
                  <a:pt x="34825" y="125038"/>
                  <a:pt x="34792" y="125205"/>
                </a:cubicBezTo>
                <a:cubicBezTo>
                  <a:pt x="34725" y="125238"/>
                  <a:pt x="34659"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8" y="127173"/>
                  <a:pt x="37794" y="127273"/>
                </a:cubicBezTo>
                <a:cubicBezTo>
                  <a:pt x="38395" y="127673"/>
                  <a:pt x="38962"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30" y="129541"/>
                </a:cubicBezTo>
                <a:lnTo>
                  <a:pt x="41197" y="129141"/>
                </a:lnTo>
                <a:lnTo>
                  <a:pt x="42631" y="128807"/>
                </a:lnTo>
                <a:lnTo>
                  <a:pt x="42631" y="128807"/>
                </a:lnTo>
                <a:cubicBezTo>
                  <a:pt x="42598" y="129207"/>
                  <a:pt x="42564" y="129608"/>
                  <a:pt x="42497" y="130008"/>
                </a:cubicBezTo>
                <a:lnTo>
                  <a:pt x="41096" y="130642"/>
                </a:lnTo>
                <a:cubicBezTo>
                  <a:pt x="41096" y="130708"/>
                  <a:pt x="41096" y="130742"/>
                  <a:pt x="41096" y="130809"/>
                </a:cubicBezTo>
                <a:cubicBezTo>
                  <a:pt x="41397" y="130942"/>
                  <a:pt x="41697" y="131075"/>
                  <a:pt x="41997" y="131242"/>
                </a:cubicBezTo>
                <a:cubicBezTo>
                  <a:pt x="42131"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3" y="132977"/>
                  <a:pt x="45633" y="133310"/>
                </a:cubicBezTo>
                <a:cubicBezTo>
                  <a:pt x="45867" y="133410"/>
                  <a:pt x="46067" y="133544"/>
                  <a:pt x="46300" y="133677"/>
                </a:cubicBezTo>
                <a:cubicBezTo>
                  <a:pt x="46700" y="132610"/>
                  <a:pt x="47101" y="131542"/>
                  <a:pt x="47468" y="130475"/>
                </a:cubicBezTo>
                <a:lnTo>
                  <a:pt x="47468" y="131576"/>
                </a:lnTo>
                <a:cubicBezTo>
                  <a:pt x="47434" y="132009"/>
                  <a:pt x="47401" y="132443"/>
                  <a:pt x="47368" y="132877"/>
                </a:cubicBezTo>
                <a:cubicBezTo>
                  <a:pt x="47268" y="132977"/>
                  <a:pt x="47167" y="133077"/>
                  <a:pt x="47101" y="133177"/>
                </a:cubicBezTo>
                <a:cubicBezTo>
                  <a:pt x="46867" y="133444"/>
                  <a:pt x="47034" y="133811"/>
                  <a:pt x="47268" y="133911"/>
                </a:cubicBezTo>
                <a:cubicBezTo>
                  <a:pt x="47268" y="134011"/>
                  <a:pt x="47268" y="134111"/>
                  <a:pt x="47268" y="134211"/>
                </a:cubicBezTo>
                <a:lnTo>
                  <a:pt x="48302"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6" y="135312"/>
                  <a:pt x="49402" y="135445"/>
                </a:cubicBezTo>
                <a:cubicBezTo>
                  <a:pt x="49703" y="134811"/>
                  <a:pt x="50003" y="134144"/>
                  <a:pt x="50336" y="133510"/>
                </a:cubicBezTo>
                <a:lnTo>
                  <a:pt x="50637" y="134645"/>
                </a:lnTo>
                <a:cubicBezTo>
                  <a:pt x="50694" y="134860"/>
                  <a:pt x="50851" y="134952"/>
                  <a:pt x="51015" y="134952"/>
                </a:cubicBezTo>
                <a:cubicBezTo>
                  <a:pt x="51233" y="134952"/>
                  <a:pt x="51466" y="134791"/>
                  <a:pt x="51504" y="134545"/>
                </a:cubicBezTo>
                <a:lnTo>
                  <a:pt x="51604" y="136679"/>
                </a:lnTo>
                <a:cubicBezTo>
                  <a:pt x="52038" y="136913"/>
                  <a:pt x="52471" y="137113"/>
                  <a:pt x="52938" y="137347"/>
                </a:cubicBezTo>
                <a:cubicBezTo>
                  <a:pt x="53305" y="137480"/>
                  <a:pt x="53605" y="137713"/>
                  <a:pt x="53806" y="137947"/>
                </a:cubicBezTo>
                <a:cubicBezTo>
                  <a:pt x="53906" y="137947"/>
                  <a:pt x="54006" y="137914"/>
                  <a:pt x="54106" y="137914"/>
                </a:cubicBezTo>
                <a:cubicBezTo>
                  <a:pt x="54239" y="137113"/>
                  <a:pt x="54373" y="136312"/>
                  <a:pt x="54506" y="135512"/>
                </a:cubicBezTo>
                <a:cubicBezTo>
                  <a:pt x="54840" y="134811"/>
                  <a:pt x="55207" y="134111"/>
                  <a:pt x="55540" y="133444"/>
                </a:cubicBezTo>
                <a:cubicBezTo>
                  <a:pt x="55640" y="134511"/>
                  <a:pt x="55774" y="135579"/>
                  <a:pt x="55874" y="136646"/>
                </a:cubicBezTo>
                <a:cubicBezTo>
                  <a:pt x="55907" y="137113"/>
                  <a:pt x="55907" y="137580"/>
                  <a:pt x="55907" y="138047"/>
                </a:cubicBezTo>
                <a:cubicBezTo>
                  <a:pt x="56274" y="138114"/>
                  <a:pt x="56608" y="138180"/>
                  <a:pt x="56941" y="138247"/>
                </a:cubicBezTo>
                <a:cubicBezTo>
                  <a:pt x="56941" y="138114"/>
                  <a:pt x="56941" y="138014"/>
                  <a:pt x="56941" y="137880"/>
                </a:cubicBezTo>
                <a:cubicBezTo>
                  <a:pt x="57141" y="137280"/>
                  <a:pt x="57375" y="136646"/>
                  <a:pt x="57608" y="136046"/>
                </a:cubicBezTo>
                <a:cubicBezTo>
                  <a:pt x="57808" y="136846"/>
                  <a:pt x="58009"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6" y="138080"/>
                  <a:pt x="62779"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2" y="138047"/>
                  <a:pt x="67515" y="139148"/>
                </a:cubicBezTo>
                <a:cubicBezTo>
                  <a:pt x="67916" y="138914"/>
                  <a:pt x="68383" y="138714"/>
                  <a:pt x="68883" y="138547"/>
                </a:cubicBezTo>
                <a:lnTo>
                  <a:pt x="67649" y="134611"/>
                </a:lnTo>
                <a:lnTo>
                  <a:pt x="68249" y="133110"/>
                </a:lnTo>
                <a:cubicBezTo>
                  <a:pt x="69050" y="134545"/>
                  <a:pt x="69884" y="135979"/>
                  <a:pt x="70718" y="137413"/>
                </a:cubicBezTo>
                <a:cubicBezTo>
                  <a:pt x="70718" y="137480"/>
                  <a:pt x="70718" y="137580"/>
                  <a:pt x="70718" y="137647"/>
                </a:cubicBezTo>
                <a:cubicBezTo>
                  <a:pt x="70718" y="137713"/>
                  <a:pt x="70718" y="137780"/>
                  <a:pt x="70751" y="137814"/>
                </a:cubicBezTo>
                <a:cubicBezTo>
                  <a:pt x="71385" y="137413"/>
                  <a:pt x="72052" y="136980"/>
                  <a:pt x="72719" y="136613"/>
                </a:cubicBezTo>
                <a:cubicBezTo>
                  <a:pt x="72586" y="136246"/>
                  <a:pt x="72452" y="135845"/>
                  <a:pt x="72319" y="135479"/>
                </a:cubicBezTo>
                <a:lnTo>
                  <a:pt x="72519" y="134845"/>
                </a:lnTo>
                <a:lnTo>
                  <a:pt x="73286" y="136279"/>
                </a:lnTo>
                <a:cubicBezTo>
                  <a:pt x="73620" y="136112"/>
                  <a:pt x="73953" y="135912"/>
                  <a:pt x="74287" y="135712"/>
                </a:cubicBezTo>
                <a:cubicBezTo>
                  <a:pt x="74087" y="135078"/>
                  <a:pt x="73887" y="134444"/>
                  <a:pt x="73686" y="133777"/>
                </a:cubicBezTo>
                <a:lnTo>
                  <a:pt x="73686" y="133777"/>
                </a:lnTo>
                <a:cubicBezTo>
                  <a:pt x="73920" y="134111"/>
                  <a:pt x="74187" y="134411"/>
                  <a:pt x="74420" y="134745"/>
                </a:cubicBezTo>
                <a:cubicBezTo>
                  <a:pt x="74387" y="135045"/>
                  <a:pt x="74354"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6"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7"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2" y="131542"/>
                </a:lnTo>
                <a:cubicBezTo>
                  <a:pt x="80925" y="131442"/>
                  <a:pt x="80958" y="131342"/>
                  <a:pt x="80992" y="131209"/>
                </a:cubicBezTo>
                <a:cubicBezTo>
                  <a:pt x="81392" y="131609"/>
                  <a:pt x="81759" y="131976"/>
                  <a:pt x="82126" y="132343"/>
                </a:cubicBezTo>
                <a:cubicBezTo>
                  <a:pt x="82201" y="132428"/>
                  <a:pt x="82307" y="132465"/>
                  <a:pt x="82415" y="132465"/>
                </a:cubicBezTo>
                <a:cubicBezTo>
                  <a:pt x="82688" y="132465"/>
                  <a:pt x="82979" y="132229"/>
                  <a:pt x="82860" y="131943"/>
                </a:cubicBezTo>
                <a:cubicBezTo>
                  <a:pt x="82459" y="130975"/>
                  <a:pt x="82092" y="129975"/>
                  <a:pt x="81726" y="129007"/>
                </a:cubicBezTo>
                <a:cubicBezTo>
                  <a:pt x="81859" y="128574"/>
                  <a:pt x="82026" y="128107"/>
                  <a:pt x="82159" y="127673"/>
                </a:cubicBezTo>
                <a:cubicBezTo>
                  <a:pt x="82626" y="128073"/>
                  <a:pt x="83093" y="128507"/>
                  <a:pt x="83527" y="128907"/>
                </a:cubicBezTo>
                <a:lnTo>
                  <a:pt x="83260" y="132443"/>
                </a:lnTo>
                <a:cubicBezTo>
                  <a:pt x="83860" y="132109"/>
                  <a:pt x="84494" y="131776"/>
                  <a:pt x="85095" y="131442"/>
                </a:cubicBezTo>
                <a:cubicBezTo>
                  <a:pt x="85161" y="131142"/>
                  <a:pt x="85261" y="130809"/>
                  <a:pt x="85328" y="130508"/>
                </a:cubicBezTo>
                <a:cubicBezTo>
                  <a:pt x="85462" y="130608"/>
                  <a:pt x="85595" y="130708"/>
                  <a:pt x="85695" y="130842"/>
                </a:cubicBezTo>
                <a:cubicBezTo>
                  <a:pt x="85762" y="130909"/>
                  <a:pt x="85862" y="130909"/>
                  <a:pt x="85929" y="130942"/>
                </a:cubicBezTo>
                <a:cubicBezTo>
                  <a:pt x="86095" y="130842"/>
                  <a:pt x="86295" y="130742"/>
                  <a:pt x="86462" y="130608"/>
                </a:cubicBezTo>
                <a:cubicBezTo>
                  <a:pt x="86496" y="130542"/>
                  <a:pt x="86462" y="130408"/>
                  <a:pt x="86396" y="130308"/>
                </a:cubicBezTo>
                <a:cubicBezTo>
                  <a:pt x="86162" y="129941"/>
                  <a:pt x="85895" y="129574"/>
                  <a:pt x="85662" y="129207"/>
                </a:cubicBezTo>
                <a:lnTo>
                  <a:pt x="85762" y="128874"/>
                </a:lnTo>
                <a:cubicBezTo>
                  <a:pt x="86129" y="129207"/>
                  <a:pt x="86496" y="129574"/>
                  <a:pt x="86863" y="129941"/>
                </a:cubicBezTo>
                <a:cubicBezTo>
                  <a:pt x="86863" y="130075"/>
                  <a:pt x="86829" y="130241"/>
                  <a:pt x="86829" y="130375"/>
                </a:cubicBezTo>
                <a:cubicBezTo>
                  <a:pt x="87163" y="130175"/>
                  <a:pt x="87496" y="129941"/>
                  <a:pt x="87863" y="129708"/>
                </a:cubicBezTo>
                <a:cubicBezTo>
                  <a:pt x="88063" y="129574"/>
                  <a:pt x="88264" y="129408"/>
                  <a:pt x="88464" y="129274"/>
                </a:cubicBezTo>
                <a:cubicBezTo>
                  <a:pt x="88530" y="128974"/>
                  <a:pt x="88630" y="128674"/>
                  <a:pt x="88731" y="128373"/>
                </a:cubicBezTo>
                <a:lnTo>
                  <a:pt x="89198" y="128774"/>
                </a:lnTo>
                <a:cubicBezTo>
                  <a:pt x="89531" y="128507"/>
                  <a:pt x="89898" y="128240"/>
                  <a:pt x="90265" y="128007"/>
                </a:cubicBezTo>
                <a:cubicBezTo>
                  <a:pt x="89931" y="127540"/>
                  <a:pt x="89564" y="127073"/>
                  <a:pt x="89231" y="126639"/>
                </a:cubicBezTo>
                <a:cubicBezTo>
                  <a:pt x="89331" y="126339"/>
                  <a:pt x="89398" y="126038"/>
                  <a:pt x="89498" y="125738"/>
                </a:cubicBezTo>
                <a:cubicBezTo>
                  <a:pt x="89898" y="126139"/>
                  <a:pt x="90265" y="126539"/>
                  <a:pt x="90665" y="126939"/>
                </a:cubicBezTo>
                <a:cubicBezTo>
                  <a:pt x="90599" y="127239"/>
                  <a:pt x="90565" y="127540"/>
                  <a:pt x="90498" y="127806"/>
                </a:cubicBezTo>
                <a:cubicBezTo>
                  <a:pt x="91099" y="127406"/>
                  <a:pt x="91666" y="127006"/>
                  <a:pt x="92233" y="126639"/>
                </a:cubicBezTo>
                <a:cubicBezTo>
                  <a:pt x="92467" y="126005"/>
                  <a:pt x="92667" y="125405"/>
                  <a:pt x="92900" y="124771"/>
                </a:cubicBezTo>
                <a:cubicBezTo>
                  <a:pt x="93234" y="125038"/>
                  <a:pt x="93601" y="125305"/>
                  <a:pt x="93934" y="125571"/>
                </a:cubicBezTo>
                <a:cubicBezTo>
                  <a:pt x="94234" y="125405"/>
                  <a:pt x="94535" y="125205"/>
                  <a:pt x="94835" y="125038"/>
                </a:cubicBezTo>
                <a:cubicBezTo>
                  <a:pt x="95135" y="124871"/>
                  <a:pt x="95469" y="124704"/>
                  <a:pt x="95802" y="124504"/>
                </a:cubicBezTo>
                <a:lnTo>
                  <a:pt x="93868" y="122036"/>
                </a:lnTo>
                <a:cubicBezTo>
                  <a:pt x="93934" y="121835"/>
                  <a:pt x="94001" y="121602"/>
                  <a:pt x="94068"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8" y="121335"/>
                  <a:pt x="98804" y="120835"/>
                </a:cubicBezTo>
                <a:cubicBezTo>
                  <a:pt x="99371" y="121202"/>
                  <a:pt x="99939" y="121569"/>
                  <a:pt x="100506" y="121969"/>
                </a:cubicBezTo>
                <a:cubicBezTo>
                  <a:pt x="101073" y="121669"/>
                  <a:pt x="101606" y="121335"/>
                  <a:pt x="102107" y="121002"/>
                </a:cubicBezTo>
                <a:cubicBezTo>
                  <a:pt x="102574" y="120701"/>
                  <a:pt x="103007" y="120434"/>
                  <a:pt x="103441" y="120134"/>
                </a:cubicBezTo>
                <a:cubicBezTo>
                  <a:pt x="103408" y="120101"/>
                  <a:pt x="103374" y="120068"/>
                  <a:pt x="103341" y="120068"/>
                </a:cubicBezTo>
                <a:cubicBezTo>
                  <a:pt x="103374" y="119967"/>
                  <a:pt x="103408" y="119867"/>
                  <a:pt x="103441" y="119767"/>
                </a:cubicBezTo>
                <a:lnTo>
                  <a:pt x="103675" y="119934"/>
                </a:lnTo>
                <a:cubicBezTo>
                  <a:pt x="104041" y="119667"/>
                  <a:pt x="104408" y="119434"/>
                  <a:pt x="104775" y="119167"/>
                </a:cubicBezTo>
                <a:cubicBezTo>
                  <a:pt x="104475" y="118800"/>
                  <a:pt x="104175" y="118466"/>
                  <a:pt x="103875" y="118099"/>
                </a:cubicBezTo>
                <a:cubicBezTo>
                  <a:pt x="103975" y="117799"/>
                  <a:pt x="104041" y="117499"/>
                  <a:pt x="104142" y="117199"/>
                </a:cubicBezTo>
                <a:cubicBezTo>
                  <a:pt x="104675" y="117299"/>
                  <a:pt x="105209" y="117366"/>
                  <a:pt x="105743"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3" y="114730"/>
                  <a:pt x="110313" y="114330"/>
                </a:cubicBezTo>
                <a:lnTo>
                  <a:pt x="111380" y="114864"/>
                </a:lnTo>
                <a:cubicBezTo>
                  <a:pt x="112081" y="114497"/>
                  <a:pt x="112814" y="114163"/>
                  <a:pt x="113482" y="113763"/>
                </a:cubicBezTo>
                <a:cubicBezTo>
                  <a:pt x="113448" y="113596"/>
                  <a:pt x="113348" y="113396"/>
                  <a:pt x="113181" y="113329"/>
                </a:cubicBezTo>
                <a:cubicBezTo>
                  <a:pt x="112414" y="112996"/>
                  <a:pt x="111614" y="112696"/>
                  <a:pt x="110846" y="112395"/>
                </a:cubicBezTo>
                <a:cubicBezTo>
                  <a:pt x="110946" y="111962"/>
                  <a:pt x="111080" y="111561"/>
                  <a:pt x="111180" y="111128"/>
                </a:cubicBezTo>
                <a:cubicBezTo>
                  <a:pt x="112414" y="111561"/>
                  <a:pt x="113648" y="111995"/>
                  <a:pt x="114916" y="112429"/>
                </a:cubicBezTo>
                <a:cubicBezTo>
                  <a:pt x="115183" y="111962"/>
                  <a:pt x="115516" y="111561"/>
                  <a:pt x="115917" y="111161"/>
                </a:cubicBezTo>
                <a:lnTo>
                  <a:pt x="115416" y="110928"/>
                </a:lnTo>
                <a:lnTo>
                  <a:pt x="115950" y="110928"/>
                </a:lnTo>
                <a:cubicBezTo>
                  <a:pt x="116017" y="110961"/>
                  <a:pt x="116050" y="110961"/>
                  <a:pt x="116117" y="110961"/>
                </a:cubicBezTo>
                <a:cubicBezTo>
                  <a:pt x="116417" y="110694"/>
                  <a:pt x="116751" y="110394"/>
                  <a:pt x="117084" y="110094"/>
                </a:cubicBezTo>
                <a:cubicBezTo>
                  <a:pt x="116751" y="110094"/>
                  <a:pt x="116417" y="110060"/>
                  <a:pt x="116050" y="110060"/>
                </a:cubicBezTo>
                <a:cubicBezTo>
                  <a:pt x="114649" y="109660"/>
                  <a:pt x="113215" y="109193"/>
                  <a:pt x="111847" y="108659"/>
                </a:cubicBezTo>
                <a:cubicBezTo>
                  <a:pt x="111947" y="108226"/>
                  <a:pt x="112081" y="107759"/>
                  <a:pt x="112214" y="107325"/>
                </a:cubicBezTo>
                <a:cubicBezTo>
                  <a:pt x="113915" y="108159"/>
                  <a:pt x="115616" y="109026"/>
                  <a:pt x="117318" y="109860"/>
                </a:cubicBezTo>
                <a:cubicBezTo>
                  <a:pt x="117351" y="109860"/>
                  <a:pt x="117384" y="109827"/>
                  <a:pt x="117384" y="109793"/>
                </a:cubicBezTo>
                <a:cubicBezTo>
                  <a:pt x="117685" y="109493"/>
                  <a:pt x="117985" y="109193"/>
                  <a:pt x="118252" y="108859"/>
                </a:cubicBezTo>
                <a:cubicBezTo>
                  <a:pt x="117685" y="108626"/>
                  <a:pt x="117117" y="108359"/>
                  <a:pt x="116550" y="108092"/>
                </a:cubicBezTo>
                <a:lnTo>
                  <a:pt x="116550" y="108092"/>
                </a:lnTo>
                <a:cubicBezTo>
                  <a:pt x="117251" y="108226"/>
                  <a:pt x="117951" y="108292"/>
                  <a:pt x="118619" y="108392"/>
                </a:cubicBezTo>
                <a:cubicBezTo>
                  <a:pt x="118852" y="108092"/>
                  <a:pt x="119052" y="107825"/>
                  <a:pt x="119252" y="107559"/>
                </a:cubicBezTo>
                <a:cubicBezTo>
                  <a:pt x="116951" y="107358"/>
                  <a:pt x="114682" y="106891"/>
                  <a:pt x="112481" y="106224"/>
                </a:cubicBezTo>
                <a:lnTo>
                  <a:pt x="112648" y="105657"/>
                </a:lnTo>
                <a:cubicBezTo>
                  <a:pt x="114949" y="106158"/>
                  <a:pt x="117251" y="106658"/>
                  <a:pt x="119553" y="107158"/>
                </a:cubicBezTo>
                <a:cubicBezTo>
                  <a:pt x="119819" y="106825"/>
                  <a:pt x="120086" y="106458"/>
                  <a:pt x="120353" y="106124"/>
                </a:cubicBezTo>
                <a:cubicBezTo>
                  <a:pt x="120687" y="105724"/>
                  <a:pt x="121120" y="105524"/>
                  <a:pt x="121621" y="105457"/>
                </a:cubicBezTo>
                <a:cubicBezTo>
                  <a:pt x="121754" y="105224"/>
                  <a:pt x="121921" y="105023"/>
                  <a:pt x="122054" y="104823"/>
                </a:cubicBezTo>
                <a:lnTo>
                  <a:pt x="121854" y="104757"/>
                </a:lnTo>
                <a:lnTo>
                  <a:pt x="121921" y="104556"/>
                </a:lnTo>
                <a:cubicBezTo>
                  <a:pt x="121988" y="104590"/>
                  <a:pt x="122054" y="104623"/>
                  <a:pt x="122121" y="104690"/>
                </a:cubicBezTo>
                <a:cubicBezTo>
                  <a:pt x="122288" y="104423"/>
                  <a:pt x="122455" y="104189"/>
                  <a:pt x="122621" y="103956"/>
                </a:cubicBezTo>
                <a:cubicBezTo>
                  <a:pt x="122488" y="103856"/>
                  <a:pt x="122355" y="103756"/>
                  <a:pt x="122188" y="103689"/>
                </a:cubicBezTo>
                <a:cubicBezTo>
                  <a:pt x="122188" y="103656"/>
                  <a:pt x="122221" y="103656"/>
                  <a:pt x="122221" y="103622"/>
                </a:cubicBezTo>
                <a:cubicBezTo>
                  <a:pt x="122388" y="103656"/>
                  <a:pt x="122588" y="103689"/>
                  <a:pt x="122755" y="103722"/>
                </a:cubicBezTo>
                <a:cubicBezTo>
                  <a:pt x="123088" y="103189"/>
                  <a:pt x="123455" y="102622"/>
                  <a:pt x="123756" y="102088"/>
                </a:cubicBezTo>
                <a:lnTo>
                  <a:pt x="122922" y="101321"/>
                </a:lnTo>
                <a:cubicBezTo>
                  <a:pt x="122955" y="101221"/>
                  <a:pt x="122955" y="101154"/>
                  <a:pt x="122988" y="101087"/>
                </a:cubicBezTo>
                <a:cubicBezTo>
                  <a:pt x="123289"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9" y="99486"/>
                </a:cubicBezTo>
                <a:lnTo>
                  <a:pt x="124589" y="100587"/>
                </a:lnTo>
                <a:cubicBezTo>
                  <a:pt x="124690" y="100453"/>
                  <a:pt x="124756" y="100320"/>
                  <a:pt x="124856" y="100187"/>
                </a:cubicBezTo>
                <a:cubicBezTo>
                  <a:pt x="124923" y="100053"/>
                  <a:pt x="124990" y="99920"/>
                  <a:pt x="125056" y="99820"/>
                </a:cubicBezTo>
                <a:lnTo>
                  <a:pt x="123756" y="98519"/>
                </a:lnTo>
                <a:cubicBezTo>
                  <a:pt x="123956" y="97952"/>
                  <a:pt x="124122" y="97385"/>
                  <a:pt x="124289" y="96818"/>
                </a:cubicBezTo>
                <a:cubicBezTo>
                  <a:pt x="124389" y="96818"/>
                  <a:pt x="124523" y="96851"/>
                  <a:pt x="124623" y="96851"/>
                </a:cubicBezTo>
                <a:lnTo>
                  <a:pt x="125490" y="97418"/>
                </a:lnTo>
                <a:cubicBezTo>
                  <a:pt x="125390" y="96417"/>
                  <a:pt x="125323" y="95383"/>
                  <a:pt x="125257" y="94349"/>
                </a:cubicBezTo>
                <a:lnTo>
                  <a:pt x="125090" y="94182"/>
                </a:lnTo>
                <a:lnTo>
                  <a:pt x="125223" y="93749"/>
                </a:lnTo>
                <a:cubicBezTo>
                  <a:pt x="125023" y="90446"/>
                  <a:pt x="124990" y="87077"/>
                  <a:pt x="125290" y="83808"/>
                </a:cubicBezTo>
                <a:lnTo>
                  <a:pt x="125290" y="83808"/>
                </a:lnTo>
                <a:cubicBezTo>
                  <a:pt x="125257" y="84075"/>
                  <a:pt x="125190" y="84342"/>
                  <a:pt x="125157" y="84609"/>
                </a:cubicBezTo>
                <a:cubicBezTo>
                  <a:pt x="124790"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4" y="81707"/>
                </a:cubicBezTo>
                <a:cubicBezTo>
                  <a:pt x="125624" y="81507"/>
                  <a:pt x="125624" y="81306"/>
                  <a:pt x="125624" y="81106"/>
                </a:cubicBezTo>
                <a:cubicBezTo>
                  <a:pt x="125557" y="81040"/>
                  <a:pt x="125490" y="81006"/>
                  <a:pt x="125423" y="80973"/>
                </a:cubicBezTo>
                <a:lnTo>
                  <a:pt x="125657" y="80473"/>
                </a:lnTo>
                <a:cubicBezTo>
                  <a:pt x="125690" y="80172"/>
                  <a:pt x="125724" y="79872"/>
                  <a:pt x="125724"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7"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4" y="70899"/>
                  <a:pt x="125657" y="70399"/>
                  <a:pt x="125690" y="69898"/>
                </a:cubicBezTo>
                <a:cubicBezTo>
                  <a:pt x="125590" y="69798"/>
                  <a:pt x="125523" y="69698"/>
                  <a:pt x="125423" y="69598"/>
                </a:cubicBezTo>
                <a:cubicBezTo>
                  <a:pt x="125457" y="69398"/>
                  <a:pt x="125490" y="69164"/>
                  <a:pt x="125523" y="68964"/>
                </a:cubicBezTo>
                <a:lnTo>
                  <a:pt x="125757" y="69198"/>
                </a:lnTo>
                <a:cubicBezTo>
                  <a:pt x="125824" y="68831"/>
                  <a:pt x="125857" y="68497"/>
                  <a:pt x="125890" y="68130"/>
                </a:cubicBezTo>
                <a:cubicBezTo>
                  <a:pt x="125824" y="68064"/>
                  <a:pt x="125724" y="67997"/>
                  <a:pt x="125657" y="67930"/>
                </a:cubicBezTo>
                <a:lnTo>
                  <a:pt x="125857" y="66696"/>
                </a:lnTo>
                <a:lnTo>
                  <a:pt x="125957" y="66696"/>
                </a:lnTo>
                <a:cubicBezTo>
                  <a:pt x="125857" y="64594"/>
                  <a:pt x="125924" y="62493"/>
                  <a:pt x="126091" y="60325"/>
                </a:cubicBezTo>
                <a:cubicBezTo>
                  <a:pt x="126124" y="59991"/>
                  <a:pt x="126191"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57" y="53853"/>
                  <a:pt x="126357" y="53253"/>
                  <a:pt x="126324" y="52686"/>
                </a:cubicBezTo>
                <a:cubicBezTo>
                  <a:pt x="125624" y="52319"/>
                  <a:pt x="124923" y="51952"/>
                  <a:pt x="124223" y="51552"/>
                </a:cubicBezTo>
                <a:cubicBezTo>
                  <a:pt x="124656" y="51352"/>
                  <a:pt x="125123" y="51118"/>
                  <a:pt x="125590" y="50885"/>
                </a:cubicBezTo>
                <a:cubicBezTo>
                  <a:pt x="125757" y="50818"/>
                  <a:pt x="125824" y="50651"/>
                  <a:pt x="125790" y="50484"/>
                </a:cubicBezTo>
                <a:lnTo>
                  <a:pt x="125790" y="50484"/>
                </a:lnTo>
                <a:cubicBezTo>
                  <a:pt x="125990" y="50618"/>
                  <a:pt x="126157"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3" y="47849"/>
                  <a:pt x="124723" y="48116"/>
                  <a:pt x="125223" y="48416"/>
                </a:cubicBezTo>
                <a:cubicBezTo>
                  <a:pt x="125590" y="48817"/>
                  <a:pt x="125957" y="49183"/>
                  <a:pt x="126324" y="49550"/>
                </a:cubicBezTo>
                <a:cubicBezTo>
                  <a:pt x="126324" y="49050"/>
                  <a:pt x="126291" y="48550"/>
                  <a:pt x="126324" y="48083"/>
                </a:cubicBezTo>
                <a:lnTo>
                  <a:pt x="125757" y="47716"/>
                </a:lnTo>
                <a:cubicBezTo>
                  <a:pt x="125157" y="47115"/>
                  <a:pt x="124523" y="46482"/>
                  <a:pt x="123922" y="45848"/>
                </a:cubicBezTo>
                <a:lnTo>
                  <a:pt x="124022" y="44980"/>
                </a:lnTo>
                <a:cubicBezTo>
                  <a:pt x="124223" y="44814"/>
                  <a:pt x="124389" y="44680"/>
                  <a:pt x="124589" y="44513"/>
                </a:cubicBezTo>
                <a:cubicBezTo>
                  <a:pt x="124956" y="44780"/>
                  <a:pt x="125357" y="45014"/>
                  <a:pt x="125724" y="45281"/>
                </a:cubicBezTo>
                <a:cubicBezTo>
                  <a:pt x="125957" y="45447"/>
                  <a:pt x="126157" y="45648"/>
                  <a:pt x="126391" y="45814"/>
                </a:cubicBezTo>
                <a:cubicBezTo>
                  <a:pt x="126291" y="45381"/>
                  <a:pt x="126224" y="44914"/>
                  <a:pt x="126157" y="44447"/>
                </a:cubicBezTo>
                <a:cubicBezTo>
                  <a:pt x="125890" y="44247"/>
                  <a:pt x="125657" y="44046"/>
                  <a:pt x="125390" y="43846"/>
                </a:cubicBezTo>
                <a:cubicBezTo>
                  <a:pt x="125457" y="43813"/>
                  <a:pt x="125490" y="43780"/>
                  <a:pt x="125557" y="43713"/>
                </a:cubicBezTo>
                <a:cubicBezTo>
                  <a:pt x="125690" y="43613"/>
                  <a:pt x="125724"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6" y="37542"/>
                </a:cubicBezTo>
                <a:cubicBezTo>
                  <a:pt x="123389" y="36241"/>
                  <a:pt x="123188" y="34907"/>
                  <a:pt x="122855" y="33606"/>
                </a:cubicBezTo>
                <a:cubicBezTo>
                  <a:pt x="122788" y="33305"/>
                  <a:pt x="122788" y="33039"/>
                  <a:pt x="122788" y="32772"/>
                </a:cubicBezTo>
                <a:cubicBezTo>
                  <a:pt x="122721" y="32705"/>
                  <a:pt x="122621" y="32605"/>
                  <a:pt x="122555" y="32538"/>
                </a:cubicBezTo>
                <a:lnTo>
                  <a:pt x="122555" y="32538"/>
                </a:lnTo>
                <a:cubicBezTo>
                  <a:pt x="122621" y="33839"/>
                  <a:pt x="122721" y="35140"/>
                  <a:pt x="122822" y="36441"/>
                </a:cubicBezTo>
                <a:cubicBezTo>
                  <a:pt x="122555" y="36908"/>
                  <a:pt x="122321" y="37342"/>
                  <a:pt x="122088" y="37809"/>
                </a:cubicBezTo>
                <a:lnTo>
                  <a:pt x="121387" y="35974"/>
                </a:lnTo>
                <a:cubicBezTo>
                  <a:pt x="121721" y="35574"/>
                  <a:pt x="122054" y="35207"/>
                  <a:pt x="122355" y="34840"/>
                </a:cubicBezTo>
                <a:cubicBezTo>
                  <a:pt x="122590" y="34575"/>
                  <a:pt x="122436" y="34077"/>
                  <a:pt x="122099" y="34077"/>
                </a:cubicBezTo>
                <a:cubicBezTo>
                  <a:pt x="122054" y="34077"/>
                  <a:pt x="122006" y="34086"/>
                  <a:pt x="121954" y="34106"/>
                </a:cubicBezTo>
                <a:cubicBezTo>
                  <a:pt x="121654" y="34206"/>
                  <a:pt x="121354" y="34306"/>
                  <a:pt x="121054" y="34406"/>
                </a:cubicBezTo>
                <a:cubicBezTo>
                  <a:pt x="121254" y="33672"/>
                  <a:pt x="121454" y="32905"/>
                  <a:pt x="121621" y="32171"/>
                </a:cubicBezTo>
                <a:cubicBezTo>
                  <a:pt x="121721" y="32105"/>
                  <a:pt x="121821" y="32038"/>
                  <a:pt x="121921" y="31938"/>
                </a:cubicBezTo>
                <a:cubicBezTo>
                  <a:pt x="121587" y="31638"/>
                  <a:pt x="121287" y="31304"/>
                  <a:pt x="120987" y="30937"/>
                </a:cubicBezTo>
                <a:cubicBezTo>
                  <a:pt x="120787" y="30670"/>
                  <a:pt x="120587" y="30403"/>
                  <a:pt x="120420" y="30136"/>
                </a:cubicBezTo>
                <a:cubicBezTo>
                  <a:pt x="120220" y="30503"/>
                  <a:pt x="119986" y="30870"/>
                  <a:pt x="119753" y="31237"/>
                </a:cubicBezTo>
                <a:lnTo>
                  <a:pt x="119653" y="31237"/>
                </a:lnTo>
                <a:lnTo>
                  <a:pt x="119119" y="29803"/>
                </a:lnTo>
                <a:cubicBezTo>
                  <a:pt x="119252" y="29403"/>
                  <a:pt x="119386" y="29002"/>
                  <a:pt x="119519" y="28602"/>
                </a:cubicBezTo>
                <a:cubicBezTo>
                  <a:pt x="118452" y="27768"/>
                  <a:pt x="117451" y="26834"/>
                  <a:pt x="116450" y="25967"/>
                </a:cubicBezTo>
                <a:lnTo>
                  <a:pt x="116450" y="25967"/>
                </a:lnTo>
                <a:cubicBezTo>
                  <a:pt x="116617" y="27234"/>
                  <a:pt x="116751"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7" y="25433"/>
                  <a:pt x="115450" y="25133"/>
                  <a:pt x="115116" y="24833"/>
                </a:cubicBezTo>
                <a:lnTo>
                  <a:pt x="114015" y="27001"/>
                </a:lnTo>
                <a:cubicBezTo>
                  <a:pt x="113982" y="26901"/>
                  <a:pt x="113949" y="26801"/>
                  <a:pt x="113949" y="26701"/>
                </a:cubicBezTo>
                <a:cubicBezTo>
                  <a:pt x="113904" y="26492"/>
                  <a:pt x="113712" y="26396"/>
                  <a:pt x="113520" y="26396"/>
                </a:cubicBezTo>
                <a:cubicBezTo>
                  <a:pt x="113283" y="26396"/>
                  <a:pt x="113044" y="26543"/>
                  <a:pt x="113081" y="26801"/>
                </a:cubicBezTo>
                <a:cubicBezTo>
                  <a:pt x="113148" y="27368"/>
                  <a:pt x="113215"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3" y="24666"/>
                  <a:pt x="110179" y="23865"/>
                </a:cubicBezTo>
                <a:cubicBezTo>
                  <a:pt x="110346" y="23198"/>
                  <a:pt x="110513" y="22564"/>
                  <a:pt x="110680" y="21931"/>
                </a:cubicBezTo>
                <a:cubicBezTo>
                  <a:pt x="110379" y="21697"/>
                  <a:pt x="110112" y="21497"/>
                  <a:pt x="109779" y="21297"/>
                </a:cubicBezTo>
                <a:cubicBezTo>
                  <a:pt x="109712" y="21430"/>
                  <a:pt x="109645" y="21564"/>
                  <a:pt x="109545" y="21697"/>
                </a:cubicBezTo>
                <a:cubicBezTo>
                  <a:pt x="109473" y="21528"/>
                  <a:pt x="109334" y="21455"/>
                  <a:pt x="109192" y="21455"/>
                </a:cubicBezTo>
                <a:cubicBezTo>
                  <a:pt x="108942" y="21455"/>
                  <a:pt x="108681" y="21679"/>
                  <a:pt x="108745" y="21997"/>
                </a:cubicBezTo>
                <a:cubicBezTo>
                  <a:pt x="108778" y="22331"/>
                  <a:pt x="108812" y="22664"/>
                  <a:pt x="108878" y="22965"/>
                </a:cubicBezTo>
                <a:cubicBezTo>
                  <a:pt x="108745" y="23232"/>
                  <a:pt x="108611" y="23465"/>
                  <a:pt x="108445" y="23732"/>
                </a:cubicBezTo>
                <a:cubicBezTo>
                  <a:pt x="108311" y="23065"/>
                  <a:pt x="108178" y="22398"/>
                  <a:pt x="108011" y="21730"/>
                </a:cubicBezTo>
                <a:lnTo>
                  <a:pt x="108445" y="20396"/>
                </a:lnTo>
                <a:cubicBezTo>
                  <a:pt x="108011" y="20096"/>
                  <a:pt x="107544" y="19829"/>
                  <a:pt x="107110" y="19562"/>
                </a:cubicBezTo>
                <a:cubicBezTo>
                  <a:pt x="106843" y="20096"/>
                  <a:pt x="106577" y="20630"/>
                  <a:pt x="106310" y="21163"/>
                </a:cubicBezTo>
                <a:cubicBezTo>
                  <a:pt x="106276" y="21063"/>
                  <a:pt x="106210" y="20930"/>
                  <a:pt x="106176" y="20830"/>
                </a:cubicBezTo>
                <a:cubicBezTo>
                  <a:pt x="106109" y="20602"/>
                  <a:pt x="105946" y="20504"/>
                  <a:pt x="105781" y="20504"/>
                </a:cubicBezTo>
                <a:cubicBezTo>
                  <a:pt x="105534" y="20504"/>
                  <a:pt x="105282" y="20724"/>
                  <a:pt x="105342" y="21063"/>
                </a:cubicBezTo>
                <a:cubicBezTo>
                  <a:pt x="105442" y="21564"/>
                  <a:pt x="105509" y="22064"/>
                  <a:pt x="105609" y="22598"/>
                </a:cubicBezTo>
                <a:cubicBezTo>
                  <a:pt x="105476" y="22865"/>
                  <a:pt x="105342" y="23131"/>
                  <a:pt x="105209" y="23398"/>
                </a:cubicBezTo>
                <a:cubicBezTo>
                  <a:pt x="105076" y="23031"/>
                  <a:pt x="104975" y="22664"/>
                  <a:pt x="104875" y="22264"/>
                </a:cubicBezTo>
                <a:cubicBezTo>
                  <a:pt x="104824" y="22060"/>
                  <a:pt x="104657" y="21973"/>
                  <a:pt x="104491" y="21973"/>
                </a:cubicBezTo>
                <a:cubicBezTo>
                  <a:pt x="104440" y="21973"/>
                  <a:pt x="104389" y="21982"/>
                  <a:pt x="104342" y="21997"/>
                </a:cubicBezTo>
                <a:cubicBezTo>
                  <a:pt x="104609" y="20796"/>
                  <a:pt x="104842" y="19629"/>
                  <a:pt x="105109" y="18428"/>
                </a:cubicBezTo>
                <a:cubicBezTo>
                  <a:pt x="104742" y="18228"/>
                  <a:pt x="104342" y="17994"/>
                  <a:pt x="103941" y="17794"/>
                </a:cubicBezTo>
                <a:cubicBezTo>
                  <a:pt x="103875" y="17961"/>
                  <a:pt x="103775" y="18128"/>
                  <a:pt x="103708" y="18295"/>
                </a:cubicBezTo>
                <a:cubicBezTo>
                  <a:pt x="103642"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40" y="17794"/>
                  <a:pt x="101106" y="18361"/>
                </a:cubicBezTo>
                <a:cubicBezTo>
                  <a:pt x="100906" y="17894"/>
                  <a:pt x="100706" y="17427"/>
                  <a:pt x="100506" y="16960"/>
                </a:cubicBezTo>
                <a:cubicBezTo>
                  <a:pt x="100506"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1" y="12524"/>
                </a:cubicBezTo>
                <a:lnTo>
                  <a:pt x="93501" y="12524"/>
                </a:lnTo>
                <a:cubicBezTo>
                  <a:pt x="93667" y="13291"/>
                  <a:pt x="93801" y="14058"/>
                  <a:pt x="93934" y="14859"/>
                </a:cubicBezTo>
                <a:cubicBezTo>
                  <a:pt x="93801" y="15159"/>
                  <a:pt x="93634" y="15493"/>
                  <a:pt x="93467" y="15826"/>
                </a:cubicBezTo>
                <a:cubicBezTo>
                  <a:pt x="93434" y="14692"/>
                  <a:pt x="93401" y="13558"/>
                  <a:pt x="93367" y="12424"/>
                </a:cubicBezTo>
                <a:cubicBezTo>
                  <a:pt x="93000" y="12224"/>
                  <a:pt x="92667" y="11990"/>
                  <a:pt x="92333" y="11757"/>
                </a:cubicBezTo>
                <a:lnTo>
                  <a:pt x="92133" y="11623"/>
                </a:lnTo>
                <a:cubicBezTo>
                  <a:pt x="91866" y="11423"/>
                  <a:pt x="91633" y="11256"/>
                  <a:pt x="91399" y="11090"/>
                </a:cubicBezTo>
                <a:cubicBezTo>
                  <a:pt x="91099" y="11690"/>
                  <a:pt x="90799" y="12290"/>
                  <a:pt x="90498" y="12891"/>
                </a:cubicBezTo>
                <a:cubicBezTo>
                  <a:pt x="90498" y="12891"/>
                  <a:pt x="90465" y="12891"/>
                  <a:pt x="90465" y="12857"/>
                </a:cubicBezTo>
                <a:cubicBezTo>
                  <a:pt x="90065" y="11723"/>
                  <a:pt x="89698" y="10589"/>
                  <a:pt x="89331" y="9455"/>
                </a:cubicBezTo>
                <a:cubicBezTo>
                  <a:pt x="89131" y="9288"/>
                  <a:pt x="88931" y="9155"/>
                  <a:pt x="88731" y="8988"/>
                </a:cubicBezTo>
                <a:cubicBezTo>
                  <a:pt x="88664" y="8988"/>
                  <a:pt x="88630" y="9021"/>
                  <a:pt x="88564" y="9021"/>
                </a:cubicBezTo>
                <a:cubicBezTo>
                  <a:pt x="88430" y="9038"/>
                  <a:pt x="88289" y="9046"/>
                  <a:pt x="88143" y="9046"/>
                </a:cubicBezTo>
                <a:cubicBezTo>
                  <a:pt x="87997" y="9046"/>
                  <a:pt x="87847" y="9038"/>
                  <a:pt x="87696" y="9021"/>
                </a:cubicBezTo>
                <a:cubicBezTo>
                  <a:pt x="87463" y="9488"/>
                  <a:pt x="87263" y="9989"/>
                  <a:pt x="87029" y="10489"/>
                </a:cubicBezTo>
                <a:cubicBezTo>
                  <a:pt x="86963" y="10256"/>
                  <a:pt x="86896" y="10022"/>
                  <a:pt x="86796" y="9755"/>
                </a:cubicBezTo>
                <a:lnTo>
                  <a:pt x="86796" y="9588"/>
                </a:lnTo>
                <a:cubicBezTo>
                  <a:pt x="86796" y="9422"/>
                  <a:pt x="86729" y="9322"/>
                  <a:pt x="86629" y="9255"/>
                </a:cubicBezTo>
                <a:cubicBezTo>
                  <a:pt x="86596" y="9088"/>
                  <a:pt x="86529" y="8955"/>
                  <a:pt x="86496" y="8821"/>
                </a:cubicBezTo>
                <a:cubicBezTo>
                  <a:pt x="86195" y="8721"/>
                  <a:pt x="85895" y="8654"/>
                  <a:pt x="85628" y="8554"/>
                </a:cubicBezTo>
                <a:cubicBezTo>
                  <a:pt x="85562" y="8621"/>
                  <a:pt x="85562" y="8721"/>
                  <a:pt x="85562" y="8821"/>
                </a:cubicBezTo>
                <a:cubicBezTo>
                  <a:pt x="85628" y="9188"/>
                  <a:pt x="85695" y="9522"/>
                  <a:pt x="85762" y="9889"/>
                </a:cubicBezTo>
                <a:cubicBezTo>
                  <a:pt x="85428" y="10723"/>
                  <a:pt x="85095" y="11557"/>
                  <a:pt x="84761" y="12390"/>
                </a:cubicBezTo>
                <a:cubicBezTo>
                  <a:pt x="84761" y="12357"/>
                  <a:pt x="84761" y="12324"/>
                  <a:pt x="84728" y="12290"/>
                </a:cubicBezTo>
                <a:cubicBezTo>
                  <a:pt x="84961" y="11023"/>
                  <a:pt x="85161" y="9755"/>
                  <a:pt x="85395" y="8454"/>
                </a:cubicBezTo>
                <a:cubicBezTo>
                  <a:pt x="85095" y="8354"/>
                  <a:pt x="84828" y="8254"/>
                  <a:pt x="84561" y="8121"/>
                </a:cubicBezTo>
                <a:cubicBezTo>
                  <a:pt x="84427" y="8955"/>
                  <a:pt x="84261" y="9789"/>
                  <a:pt x="84127" y="10623"/>
                </a:cubicBezTo>
                <a:cubicBezTo>
                  <a:pt x="83960" y="10122"/>
                  <a:pt x="83794" y="9655"/>
                  <a:pt x="83627" y="9188"/>
                </a:cubicBezTo>
                <a:lnTo>
                  <a:pt x="84194" y="7987"/>
                </a:lnTo>
                <a:cubicBezTo>
                  <a:pt x="83927" y="7854"/>
                  <a:pt x="83660" y="7720"/>
                  <a:pt x="83427" y="7620"/>
                </a:cubicBezTo>
                <a:cubicBezTo>
                  <a:pt x="83360" y="7754"/>
                  <a:pt x="83293" y="7887"/>
                  <a:pt x="83193" y="8021"/>
                </a:cubicBezTo>
                <a:cubicBezTo>
                  <a:pt x="83160" y="7921"/>
                  <a:pt x="83127" y="7854"/>
                  <a:pt x="83093" y="7754"/>
                </a:cubicBezTo>
                <a:cubicBezTo>
                  <a:pt x="83093" y="7720"/>
                  <a:pt x="83093" y="7720"/>
                  <a:pt x="83127" y="7720"/>
                </a:cubicBezTo>
                <a:cubicBezTo>
                  <a:pt x="83127" y="7587"/>
                  <a:pt x="83060" y="7487"/>
                  <a:pt x="82993" y="7420"/>
                </a:cubicBezTo>
                <a:cubicBezTo>
                  <a:pt x="82993" y="7420"/>
                  <a:pt x="82993" y="7387"/>
                  <a:pt x="82993" y="7387"/>
                </a:cubicBezTo>
                <a:cubicBezTo>
                  <a:pt x="82893" y="7354"/>
                  <a:pt x="82826" y="7320"/>
                  <a:pt x="82760"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9" y="8054"/>
                  <a:pt x="81225" y="7354"/>
                  <a:pt x="80992" y="6653"/>
                </a:cubicBezTo>
                <a:cubicBezTo>
                  <a:pt x="80992" y="6553"/>
                  <a:pt x="80992" y="6420"/>
                  <a:pt x="81025" y="6319"/>
                </a:cubicBezTo>
                <a:cubicBezTo>
                  <a:pt x="80525" y="5986"/>
                  <a:pt x="80058"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4" y="4451"/>
                </a:cubicBezTo>
                <a:cubicBezTo>
                  <a:pt x="78857" y="4218"/>
                  <a:pt x="78690" y="3951"/>
                  <a:pt x="78557" y="3684"/>
                </a:cubicBezTo>
                <a:cubicBezTo>
                  <a:pt x="78523" y="3684"/>
                  <a:pt x="78490" y="3718"/>
                  <a:pt x="78423" y="3718"/>
                </a:cubicBezTo>
                <a:cubicBezTo>
                  <a:pt x="78256" y="4018"/>
                  <a:pt x="78056" y="4285"/>
                  <a:pt x="77889" y="4552"/>
                </a:cubicBezTo>
                <a:lnTo>
                  <a:pt x="77623" y="3884"/>
                </a:lnTo>
                <a:cubicBezTo>
                  <a:pt x="77422" y="3884"/>
                  <a:pt x="77222" y="3851"/>
                  <a:pt x="77022" y="3751"/>
                </a:cubicBezTo>
                <a:cubicBezTo>
                  <a:pt x="76889" y="3718"/>
                  <a:pt x="76755" y="3684"/>
                  <a:pt x="76622" y="3651"/>
                </a:cubicBezTo>
                <a:lnTo>
                  <a:pt x="76622" y="3651"/>
                </a:lnTo>
                <a:cubicBezTo>
                  <a:pt x="76789" y="4318"/>
                  <a:pt x="76955" y="5019"/>
                  <a:pt x="77122" y="5719"/>
                </a:cubicBezTo>
                <a:cubicBezTo>
                  <a:pt x="77022" y="5852"/>
                  <a:pt x="76955" y="5986"/>
                  <a:pt x="76855" y="6119"/>
                </a:cubicBezTo>
                <a:lnTo>
                  <a:pt x="75955" y="3451"/>
                </a:lnTo>
                <a:cubicBezTo>
                  <a:pt x="75588" y="3351"/>
                  <a:pt x="75187" y="3251"/>
                  <a:pt x="74821" y="3150"/>
                </a:cubicBezTo>
                <a:lnTo>
                  <a:pt x="74821" y="3150"/>
                </a:lnTo>
                <a:lnTo>
                  <a:pt x="75588" y="6253"/>
                </a:lnTo>
                <a:cubicBezTo>
                  <a:pt x="75321" y="6853"/>
                  <a:pt x="75021" y="7454"/>
                  <a:pt x="74754" y="8054"/>
                </a:cubicBezTo>
                <a:cubicBezTo>
                  <a:pt x="74454" y="7220"/>
                  <a:pt x="74120" y="6420"/>
                  <a:pt x="73786" y="5586"/>
                </a:cubicBezTo>
                <a:lnTo>
                  <a:pt x="74420" y="3017"/>
                </a:lnTo>
                <a:lnTo>
                  <a:pt x="74320" y="3017"/>
                </a:lnTo>
                <a:cubicBezTo>
                  <a:pt x="74120" y="2950"/>
                  <a:pt x="73853" y="2817"/>
                  <a:pt x="73586" y="2717"/>
                </a:cubicBezTo>
                <a:cubicBezTo>
                  <a:pt x="73420"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9" y="5085"/>
                </a:cubicBezTo>
                <a:cubicBezTo>
                  <a:pt x="72519" y="4285"/>
                  <a:pt x="73019" y="3484"/>
                  <a:pt x="73520" y="2683"/>
                </a:cubicBezTo>
                <a:cubicBezTo>
                  <a:pt x="73253" y="2550"/>
                  <a:pt x="72953" y="2450"/>
                  <a:pt x="72686" y="2383"/>
                </a:cubicBezTo>
                <a:lnTo>
                  <a:pt x="71918" y="3584"/>
                </a:lnTo>
                <a:cubicBezTo>
                  <a:pt x="71885" y="3184"/>
                  <a:pt x="71885" y="2784"/>
                  <a:pt x="71852" y="2350"/>
                </a:cubicBezTo>
                <a:cubicBezTo>
                  <a:pt x="71707" y="2372"/>
                  <a:pt x="71566" y="2383"/>
                  <a:pt x="71429" y="2383"/>
                </a:cubicBezTo>
                <a:cubicBezTo>
                  <a:pt x="71155" y="2383"/>
                  <a:pt x="70896" y="2339"/>
                  <a:pt x="70651" y="2250"/>
                </a:cubicBezTo>
                <a:cubicBezTo>
                  <a:pt x="70484" y="2717"/>
                  <a:pt x="70284" y="3150"/>
                  <a:pt x="70117" y="3618"/>
                </a:cubicBezTo>
                <a:cubicBezTo>
                  <a:pt x="69850" y="2950"/>
                  <a:pt x="69550" y="2250"/>
                  <a:pt x="69283" y="1549"/>
                </a:cubicBezTo>
                <a:cubicBezTo>
                  <a:pt x="69202" y="1345"/>
                  <a:pt x="69020" y="1252"/>
                  <a:pt x="68844" y="1252"/>
                </a:cubicBezTo>
                <a:cubicBezTo>
                  <a:pt x="68591" y="1252"/>
                  <a:pt x="68351" y="1447"/>
                  <a:pt x="68449" y="1783"/>
                </a:cubicBezTo>
                <a:cubicBezTo>
                  <a:pt x="68750"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2" y="15"/>
                  <a:pt x="66681" y="0"/>
                  <a:pt x="66471" y="0"/>
                </a:cubicBezTo>
                <a:close/>
              </a:path>
            </a:pathLst>
          </a:custGeom>
          <a:solidFill>
            <a:schemeClr val="accent2"/>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07E6FCB7-3785-DD2F-EDBC-429F2915CFC9}"/>
              </a:ext>
            </a:extLst>
          </p:cNvPr>
          <p:cNvSpPr txBox="1"/>
          <p:nvPr/>
        </p:nvSpPr>
        <p:spPr>
          <a:xfrm>
            <a:off x="273837" y="1003130"/>
            <a:ext cx="4199003" cy="2893100"/>
          </a:xfrm>
          <a:prstGeom prst="rect">
            <a:avLst/>
          </a:prstGeom>
          <a:noFill/>
        </p:spPr>
        <p:txBody>
          <a:bodyPr wrap="square">
            <a:spAutoFit/>
          </a:bodyPr>
          <a:lstStyle/>
          <a:p>
            <a:pPr algn="just" rtl="0" fontAlgn="base"/>
            <a:r>
              <a:rPr lang="es-ES" sz="1400" b="1" i="0" u="none" strike="noStrike">
                <a:solidFill>
                  <a:schemeClr val="bg1"/>
                </a:solidFill>
                <a:effectLst/>
              </a:rPr>
              <a:t>Beneficios:</a:t>
            </a:r>
          </a:p>
          <a:p>
            <a:pPr algn="just" rtl="0" fontAlgn="base"/>
            <a:endParaRPr lang="es-ES" sz="1400" b="1" i="0" u="none" strike="noStrike">
              <a:solidFill>
                <a:schemeClr val="bg1"/>
              </a:solidFill>
              <a:effectLst/>
            </a:endParaRPr>
          </a:p>
          <a:p>
            <a:pPr marL="171450" indent="-171450" algn="just" fontAlgn="base">
              <a:buFont typeface="Arial" panose="020B0604020202020204" pitchFamily="34" charset="0"/>
              <a:buChar char="•"/>
            </a:pPr>
            <a:r>
              <a:rPr lang="en-US" sz="1400" err="1">
                <a:solidFill>
                  <a:schemeClr val="bg1"/>
                </a:solidFill>
              </a:rPr>
              <a:t>Elimina</a:t>
            </a:r>
            <a:r>
              <a:rPr lang="en-US" sz="1400">
                <a:solidFill>
                  <a:schemeClr val="bg1"/>
                </a:solidFill>
              </a:rPr>
              <a:t> </a:t>
            </a:r>
            <a:r>
              <a:rPr lang="en-US" sz="1400" err="1">
                <a:solidFill>
                  <a:schemeClr val="bg1"/>
                </a:solidFill>
              </a:rPr>
              <a:t>el</a:t>
            </a:r>
            <a:r>
              <a:rPr lang="en-US" sz="1400">
                <a:solidFill>
                  <a:schemeClr val="bg1"/>
                </a:solidFill>
              </a:rPr>
              <a:t> </a:t>
            </a:r>
            <a:r>
              <a:rPr lang="en-US" sz="1400" err="1">
                <a:solidFill>
                  <a:schemeClr val="bg1"/>
                </a:solidFill>
              </a:rPr>
              <a:t>Riesgo</a:t>
            </a:r>
            <a:r>
              <a:rPr lang="en-US" sz="1400">
                <a:solidFill>
                  <a:schemeClr val="bg1"/>
                </a:solidFill>
              </a:rPr>
              <a:t> de EHS ​de Pasillo </a:t>
            </a:r>
            <a:r>
              <a:rPr lang="en-US" sz="1400" err="1">
                <a:solidFill>
                  <a:schemeClr val="bg1"/>
                </a:solidFill>
              </a:rPr>
              <a:t>Bloqueado</a:t>
            </a:r>
            <a:r>
              <a:rPr lang="en-US" sz="1400">
                <a:solidFill>
                  <a:schemeClr val="bg1"/>
                </a:solidFill>
              </a:rPr>
              <a:t>.​</a:t>
            </a:r>
          </a:p>
          <a:p>
            <a:pPr marL="171450" indent="-171450" algn="just" fontAlgn="base">
              <a:buFont typeface="Arial" panose="020B0604020202020204" pitchFamily="34" charset="0"/>
              <a:buChar char="•"/>
            </a:pPr>
            <a:r>
              <a:rPr lang="en-US" sz="1400" err="1">
                <a:solidFill>
                  <a:schemeClr val="bg1"/>
                </a:solidFill>
              </a:rPr>
              <a:t>Aumenta</a:t>
            </a:r>
            <a:r>
              <a:rPr lang="en-US" sz="1400">
                <a:solidFill>
                  <a:schemeClr val="bg1"/>
                </a:solidFill>
              </a:rPr>
              <a:t> </a:t>
            </a:r>
            <a:r>
              <a:rPr lang="en-US" sz="1400" err="1">
                <a:solidFill>
                  <a:schemeClr val="bg1"/>
                </a:solidFill>
              </a:rPr>
              <a:t>espacio</a:t>
            </a:r>
            <a:r>
              <a:rPr lang="en-US" sz="1400">
                <a:solidFill>
                  <a:schemeClr val="bg1"/>
                </a:solidFill>
              </a:rPr>
              <a:t> disponible </a:t>
            </a:r>
            <a:r>
              <a:rPr lang="en-US" sz="1400" err="1">
                <a:solidFill>
                  <a:schemeClr val="bg1"/>
                </a:solidFill>
              </a:rPr>
              <a:t>en</a:t>
            </a:r>
            <a:r>
              <a:rPr lang="en-US" sz="1400">
                <a:solidFill>
                  <a:schemeClr val="bg1"/>
                </a:solidFill>
              </a:rPr>
              <a:t> </a:t>
            </a:r>
            <a:r>
              <a:rPr lang="en-US" sz="1400" err="1">
                <a:solidFill>
                  <a:schemeClr val="bg1"/>
                </a:solidFill>
              </a:rPr>
              <a:t>el</a:t>
            </a:r>
            <a:r>
              <a:rPr lang="en-US" sz="1400">
                <a:solidFill>
                  <a:schemeClr val="bg1"/>
                </a:solidFill>
              </a:rPr>
              <a:t> area de </a:t>
            </a:r>
            <a:r>
              <a:rPr lang="en-US" sz="1400" err="1">
                <a:solidFill>
                  <a:schemeClr val="bg1"/>
                </a:solidFill>
              </a:rPr>
              <a:t>Producción</a:t>
            </a:r>
            <a:r>
              <a:rPr lang="en-US" sz="1400">
                <a:solidFill>
                  <a:schemeClr val="bg1"/>
                </a:solidFill>
              </a:rPr>
              <a:t>.</a:t>
            </a:r>
          </a:p>
          <a:p>
            <a:pPr marL="171450" indent="-171450" algn="just" rtl="0" fontAlgn="base">
              <a:buFont typeface="Arial" panose="020B0604020202020204" pitchFamily="34" charset="0"/>
              <a:buChar char="•"/>
            </a:pPr>
            <a:endParaRPr lang="es-ES" sz="1400">
              <a:solidFill>
                <a:schemeClr val="bg1"/>
              </a:solidFill>
            </a:endParaRPr>
          </a:p>
          <a:p>
            <a:pPr algn="just" rtl="0" fontAlgn="base"/>
            <a:endParaRPr lang="es-ES" sz="1400" b="1" i="0" u="none" strike="noStrike">
              <a:solidFill>
                <a:schemeClr val="bg1"/>
              </a:solidFill>
              <a:effectLst/>
            </a:endParaRPr>
          </a:p>
          <a:p>
            <a:pPr algn="just" rtl="0" fontAlgn="base"/>
            <a:r>
              <a:rPr lang="es-ES" sz="1400" b="1" i="0" u="none" strike="noStrike">
                <a:solidFill>
                  <a:schemeClr val="bg1"/>
                </a:solidFill>
                <a:effectLst/>
              </a:rPr>
              <a:t>Logros: </a:t>
            </a:r>
          </a:p>
          <a:p>
            <a:pPr algn="just" rtl="0" fontAlgn="base"/>
            <a:endParaRPr lang="es-ES" sz="1400" b="1" i="0" u="none" strike="noStrike">
              <a:solidFill>
                <a:schemeClr val="bg1"/>
              </a:solidFill>
              <a:effectLst/>
            </a:endParaRPr>
          </a:p>
          <a:p>
            <a:pPr marL="171450" indent="-171450" algn="just" rtl="0" fontAlgn="base">
              <a:buFont typeface="Arial" panose="020B0604020202020204" pitchFamily="34" charset="0"/>
              <a:buChar char="•"/>
            </a:pPr>
            <a:r>
              <a:rPr lang="es-ES" sz="1400">
                <a:solidFill>
                  <a:schemeClr val="bg1"/>
                </a:solidFill>
              </a:rPr>
              <a:t>Diseño de prototipos </a:t>
            </a:r>
            <a:r>
              <a:rPr lang="es-DO" sz="1400">
                <a:solidFill>
                  <a:schemeClr val="bg1"/>
                </a:solidFill>
              </a:rPr>
              <a:t>– Completado</a:t>
            </a:r>
            <a:r>
              <a:rPr lang="es-ES" sz="1400">
                <a:solidFill>
                  <a:schemeClr val="bg1"/>
                </a:solidFill>
              </a:rPr>
              <a:t>​</a:t>
            </a:r>
          </a:p>
          <a:p>
            <a:pPr marL="171450" indent="-171450" algn="just" rtl="0" fontAlgn="base">
              <a:buFont typeface="Arial" panose="020B0604020202020204" pitchFamily="34" charset="0"/>
              <a:buChar char="•"/>
            </a:pPr>
            <a:r>
              <a:rPr lang="es-ES" sz="1400">
                <a:solidFill>
                  <a:schemeClr val="bg1"/>
                </a:solidFill>
              </a:rPr>
              <a:t>Piloto para evaluación </a:t>
            </a:r>
            <a:r>
              <a:rPr lang="es-DO" sz="1400">
                <a:solidFill>
                  <a:schemeClr val="bg1"/>
                </a:solidFill>
              </a:rPr>
              <a:t>– Completado</a:t>
            </a:r>
            <a:r>
              <a:rPr lang="en-US" sz="1400">
                <a:solidFill>
                  <a:schemeClr val="bg1"/>
                </a:solidFill>
              </a:rPr>
              <a:t>​</a:t>
            </a:r>
          </a:p>
          <a:p>
            <a:pPr marL="171450" indent="-171450" algn="just" rtl="0" fontAlgn="base">
              <a:buFont typeface="Arial" panose="020B0604020202020204" pitchFamily="34" charset="0"/>
              <a:buChar char="•"/>
            </a:pPr>
            <a:r>
              <a:rPr lang="es-ES" sz="1400">
                <a:solidFill>
                  <a:schemeClr val="bg1"/>
                </a:solidFill>
              </a:rPr>
              <a:t>Construcción de Barras Soporte </a:t>
            </a:r>
            <a:r>
              <a:rPr lang="es-DO" sz="1400">
                <a:solidFill>
                  <a:schemeClr val="bg1"/>
                </a:solidFill>
              </a:rPr>
              <a:t>– Completado</a:t>
            </a:r>
            <a:r>
              <a:rPr lang="es-ES" sz="1400">
                <a:solidFill>
                  <a:schemeClr val="bg1"/>
                </a:solidFill>
              </a:rPr>
              <a:t>​</a:t>
            </a:r>
          </a:p>
          <a:p>
            <a:pPr marL="171450" indent="-171450" algn="just" rtl="0" fontAlgn="base">
              <a:buFont typeface="Arial" panose="020B0604020202020204" pitchFamily="34" charset="0"/>
              <a:buChar char="•"/>
            </a:pPr>
            <a:r>
              <a:rPr lang="es-ES" sz="1400">
                <a:solidFill>
                  <a:schemeClr val="bg1"/>
                </a:solidFill>
              </a:rPr>
              <a:t>Sustitución Total de Canoas dobles</a:t>
            </a:r>
            <a:r>
              <a:rPr lang="es-DO" sz="1400">
                <a:solidFill>
                  <a:schemeClr val="bg1"/>
                </a:solidFill>
              </a:rPr>
              <a:t>– Completado</a:t>
            </a:r>
            <a:endParaRPr lang="es-ES" sz="1400">
              <a:solidFill>
                <a:schemeClr val="bg1"/>
              </a:solidFill>
            </a:endParaRPr>
          </a:p>
        </p:txBody>
      </p:sp>
      <p:sp>
        <p:nvSpPr>
          <p:cNvPr id="5" name="TextBox 4">
            <a:extLst>
              <a:ext uri="{FF2B5EF4-FFF2-40B4-BE49-F238E27FC236}">
                <a16:creationId xmlns:a16="http://schemas.microsoft.com/office/drawing/2014/main" id="{DAC03A6A-905A-D439-3AF5-030247094AEA}"/>
              </a:ext>
            </a:extLst>
          </p:cNvPr>
          <p:cNvSpPr txBox="1"/>
          <p:nvPr/>
        </p:nvSpPr>
        <p:spPr>
          <a:xfrm>
            <a:off x="339437" y="4600308"/>
            <a:ext cx="3942649" cy="2431435"/>
          </a:xfrm>
          <a:prstGeom prst="rect">
            <a:avLst/>
          </a:prstGeom>
          <a:noFill/>
        </p:spPr>
        <p:txBody>
          <a:bodyPr wrap="square">
            <a:spAutoFit/>
          </a:bodyPr>
          <a:lstStyle/>
          <a:p>
            <a:pPr algn="just" rtl="0" fontAlgn="base">
              <a:buFont typeface="Arial" panose="020B0604020202020204" pitchFamily="34" charset="0"/>
              <a:buChar char="•"/>
            </a:pPr>
            <a:endParaRPr lang="es-DO" sz="1400"/>
          </a:p>
          <a:p>
            <a:pPr algn="just" rtl="0" fontAlgn="base"/>
            <a:r>
              <a:rPr lang="es-DO" sz="1400" b="1"/>
              <a:t>Beneficios: </a:t>
            </a:r>
          </a:p>
          <a:p>
            <a:pPr algn="just" rtl="0" fontAlgn="base">
              <a:buFont typeface="Arial" panose="020B0604020202020204" pitchFamily="34" charset="0"/>
              <a:buChar char="•"/>
            </a:pPr>
            <a:endParaRPr lang="es-DO" sz="1400" i="0">
              <a:effectLst/>
            </a:endParaRPr>
          </a:p>
          <a:p>
            <a:pPr marL="285750" indent="-285750" algn="just" rtl="0" fontAlgn="base">
              <a:buFont typeface="Arial" panose="020B0604020202020204" pitchFamily="34" charset="0"/>
              <a:buChar char="•"/>
            </a:pPr>
            <a:r>
              <a:rPr lang="es-ES" sz="1400"/>
              <a:t>Aumento de flexibilidad.</a:t>
            </a:r>
            <a:endParaRPr lang="es-DO" sz="1400"/>
          </a:p>
          <a:p>
            <a:pPr algn="just" rtl="0" fontAlgn="base">
              <a:buFont typeface="Arial" panose="020B0604020202020204" pitchFamily="34" charset="0"/>
              <a:buChar char="•"/>
            </a:pPr>
            <a:endParaRPr lang="es-DO" sz="1400" i="0">
              <a:effectLst/>
            </a:endParaRPr>
          </a:p>
          <a:p>
            <a:pPr algn="just" rtl="0" fontAlgn="base">
              <a:buFont typeface="Arial" panose="020B0604020202020204" pitchFamily="34" charset="0"/>
              <a:buChar char="•"/>
            </a:pPr>
            <a:endParaRPr lang="es-DO" sz="1400" i="0">
              <a:effectLst/>
            </a:endParaRPr>
          </a:p>
          <a:p>
            <a:pPr algn="just" rtl="0" fontAlgn="base"/>
            <a:r>
              <a:rPr lang="es-DO" sz="1400" b="1"/>
              <a:t>Logros:</a:t>
            </a:r>
          </a:p>
          <a:p>
            <a:pPr algn="just" rtl="0" fontAlgn="base"/>
            <a:r>
              <a:rPr lang="es-DO" sz="1400" b="1"/>
              <a:t> </a:t>
            </a:r>
          </a:p>
          <a:p>
            <a:pPr indent="-285750" algn="just" fontAlgn="base">
              <a:buFont typeface="Arial" panose="020B0604020202020204" pitchFamily="34" charset="0"/>
              <a:buChar char="•"/>
            </a:pPr>
            <a:r>
              <a:rPr lang="es-DO" sz="1400"/>
              <a:t>Proceso de Validación - Completado.</a:t>
            </a:r>
            <a:r>
              <a:rPr lang="en-US" sz="1400"/>
              <a:t>​</a:t>
            </a:r>
          </a:p>
          <a:p>
            <a:pPr indent="-285750" algn="just" fontAlgn="base">
              <a:buFont typeface="Arial" panose="020B0604020202020204" pitchFamily="34" charset="0"/>
              <a:buChar char="•"/>
            </a:pPr>
            <a:r>
              <a:rPr lang="es-DO" sz="1400"/>
              <a:t>FOC / COB – Completado.</a:t>
            </a:r>
          </a:p>
          <a:p>
            <a:pPr algn="just" rtl="0" fontAlgn="base">
              <a:buFont typeface="Arial" panose="020B0604020202020204" pitchFamily="34" charset="0"/>
              <a:buChar char="•"/>
            </a:pPr>
            <a:endParaRPr lang="es-DO" sz="1200" b="0" i="0">
              <a:effectLst/>
              <a:latin typeface="Arial" panose="020B0604020202020204" pitchFamily="34" charset="0"/>
            </a:endParaRPr>
          </a:p>
        </p:txBody>
      </p:sp>
      <p:sp>
        <p:nvSpPr>
          <p:cNvPr id="14" name="TextBox 13">
            <a:extLst>
              <a:ext uri="{FF2B5EF4-FFF2-40B4-BE49-F238E27FC236}">
                <a16:creationId xmlns:a16="http://schemas.microsoft.com/office/drawing/2014/main" id="{561B7FA5-E61E-F358-AF57-6372D2D10BA1}"/>
              </a:ext>
            </a:extLst>
          </p:cNvPr>
          <p:cNvSpPr txBox="1"/>
          <p:nvPr/>
        </p:nvSpPr>
        <p:spPr>
          <a:xfrm>
            <a:off x="359332" y="7238226"/>
            <a:ext cx="3942649" cy="2646878"/>
          </a:xfrm>
          <a:prstGeom prst="rect">
            <a:avLst/>
          </a:prstGeom>
          <a:noFill/>
        </p:spPr>
        <p:txBody>
          <a:bodyPr wrap="square">
            <a:spAutoFit/>
          </a:bodyPr>
          <a:lstStyle/>
          <a:p>
            <a:pPr algn="just" rtl="0" fontAlgn="base">
              <a:buFont typeface="Arial" panose="020B0604020202020204" pitchFamily="34" charset="0"/>
              <a:buChar char="•"/>
            </a:pPr>
            <a:endParaRPr lang="es-DO" sz="1400"/>
          </a:p>
          <a:p>
            <a:pPr algn="just" rtl="0" fontAlgn="base"/>
            <a:r>
              <a:rPr lang="es-DO" sz="1400" b="1"/>
              <a:t>Beneficios: </a:t>
            </a:r>
          </a:p>
          <a:p>
            <a:pPr algn="just" rtl="0" fontAlgn="base">
              <a:buFont typeface="Arial" panose="020B0604020202020204" pitchFamily="34" charset="0"/>
              <a:buChar char="•"/>
            </a:pPr>
            <a:endParaRPr lang="es-DO" sz="1400" i="0">
              <a:effectLst/>
            </a:endParaRPr>
          </a:p>
          <a:p>
            <a:pPr algn="just" rtl="0" fontAlgn="base">
              <a:buFont typeface="Arial" panose="020B0604020202020204" pitchFamily="34" charset="0"/>
              <a:buChar char="•"/>
            </a:pPr>
            <a:r>
              <a:rPr lang="es-ES" sz="1400"/>
              <a:t>Mayor seguridad en la operación.</a:t>
            </a:r>
            <a:r>
              <a:rPr lang="en-US" sz="1400"/>
              <a:t>​</a:t>
            </a:r>
          </a:p>
          <a:p>
            <a:pPr algn="just" rtl="0" fontAlgn="base">
              <a:buFont typeface="Arial" panose="020B0604020202020204" pitchFamily="34" charset="0"/>
              <a:buChar char="•"/>
            </a:pPr>
            <a:r>
              <a:rPr lang="es-ES" sz="1400"/>
              <a:t>Nueva tecnología.</a:t>
            </a:r>
            <a:endParaRPr lang="en-US" sz="1400"/>
          </a:p>
          <a:p>
            <a:pPr algn="just" rtl="0" fontAlgn="base">
              <a:buFont typeface="Arial" panose="020B0604020202020204" pitchFamily="34" charset="0"/>
              <a:buChar char="•"/>
            </a:pPr>
            <a:endParaRPr lang="es-DO" sz="1400" i="0">
              <a:effectLst/>
            </a:endParaRPr>
          </a:p>
          <a:p>
            <a:pPr algn="just" rtl="0" fontAlgn="base"/>
            <a:r>
              <a:rPr lang="es-DO" sz="1400" b="1"/>
              <a:t>Logros: </a:t>
            </a:r>
          </a:p>
          <a:p>
            <a:pPr algn="just" rtl="0" fontAlgn="base"/>
            <a:endParaRPr lang="es-DO" sz="1400" b="1"/>
          </a:p>
          <a:p>
            <a:pPr algn="just" rtl="0" fontAlgn="base">
              <a:buFont typeface="Arial" panose="020B0604020202020204" pitchFamily="34" charset="0"/>
              <a:buChar char="•"/>
            </a:pPr>
            <a:r>
              <a:rPr lang="es-DO" sz="1400"/>
              <a:t>Diseño e instalación de sistema - Completado.​</a:t>
            </a:r>
          </a:p>
          <a:p>
            <a:pPr algn="just" rtl="0" fontAlgn="base">
              <a:buFont typeface="Arial" panose="020B0604020202020204" pitchFamily="34" charset="0"/>
              <a:buChar char="•"/>
            </a:pPr>
            <a:r>
              <a:rPr lang="es-DO" sz="1400"/>
              <a:t>Proceso de Validación - Completado.</a:t>
            </a:r>
            <a:r>
              <a:rPr lang="en-US" sz="1400"/>
              <a:t>​</a:t>
            </a:r>
          </a:p>
          <a:p>
            <a:pPr algn="just" rtl="0" fontAlgn="base">
              <a:buFont typeface="Arial" panose="020B0604020202020204" pitchFamily="34" charset="0"/>
              <a:buChar char="•"/>
            </a:pPr>
            <a:r>
              <a:rPr lang="es-DO" sz="1400" err="1"/>
              <a:t>Go</a:t>
            </a:r>
            <a:r>
              <a:rPr lang="es-DO" sz="1400"/>
              <a:t> Live – Completado.</a:t>
            </a:r>
          </a:p>
          <a:p>
            <a:pPr algn="just" rtl="0" fontAlgn="base">
              <a:buFont typeface="Arial" panose="020B0604020202020204" pitchFamily="34" charset="0"/>
              <a:buChar char="•"/>
            </a:pPr>
            <a:endParaRPr lang="es-DO" sz="1200" b="0" i="0">
              <a:effectLst/>
              <a:latin typeface="Arial" panose="020B0604020202020204" pitchFamily="34" charset="0"/>
            </a:endParaRPr>
          </a:p>
        </p:txBody>
      </p:sp>
      <p:grpSp>
        <p:nvGrpSpPr>
          <p:cNvPr id="19" name="Group 18">
            <a:extLst>
              <a:ext uri="{FF2B5EF4-FFF2-40B4-BE49-F238E27FC236}">
                <a16:creationId xmlns:a16="http://schemas.microsoft.com/office/drawing/2014/main" id="{FE054B35-9DC7-8F9A-43A3-E1A128D54A6B}"/>
              </a:ext>
            </a:extLst>
          </p:cNvPr>
          <p:cNvGrpSpPr/>
          <p:nvPr/>
        </p:nvGrpSpPr>
        <p:grpSpPr>
          <a:xfrm rot="10800000" flipH="1" flipV="1">
            <a:off x="3369871" y="9959033"/>
            <a:ext cx="482118" cy="633819"/>
            <a:chOff x="6876256" y="3063517"/>
            <a:chExt cx="1944216" cy="1944216"/>
          </a:xfrm>
          <a:solidFill>
            <a:schemeClr val="bg1"/>
          </a:solidFill>
          <a:effectLst>
            <a:outerShdw blurRad="127000" dir="13500000" sy="23000" kx="1200000" algn="br" rotWithShape="0">
              <a:prstClr val="black">
                <a:alpha val="15000"/>
              </a:prstClr>
            </a:outerShdw>
          </a:effectLst>
          <a:scene3d>
            <a:camera prst="perspectiveLeft">
              <a:rot lat="0" lon="2400000" rev="0"/>
            </a:camera>
            <a:lightRig rig="threePt" dir="t"/>
          </a:scene3d>
        </p:grpSpPr>
        <p:sp>
          <p:nvSpPr>
            <p:cNvPr id="20" name="Oval 19">
              <a:extLst>
                <a:ext uri="{FF2B5EF4-FFF2-40B4-BE49-F238E27FC236}">
                  <a16:creationId xmlns:a16="http://schemas.microsoft.com/office/drawing/2014/main" id="{D46AF0D5-8652-2581-20EB-7652C7972416}"/>
                </a:ext>
              </a:extLst>
            </p:cNvPr>
            <p:cNvSpPr/>
            <p:nvPr/>
          </p:nvSpPr>
          <p:spPr>
            <a:xfrm>
              <a:off x="6876256" y="3063517"/>
              <a:ext cx="1944216" cy="1944216"/>
            </a:xfrm>
            <a:prstGeom prst="ellipse">
              <a:avLst/>
            </a:prstGeom>
            <a:solidFill>
              <a:schemeClr val="bg1"/>
            </a:solidFill>
            <a:ln w="165100">
              <a:solidFill>
                <a:schemeClr val="accent5"/>
              </a:solidFill>
            </a:ln>
            <a:sp3d extrusionH="16510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A7685A47-E5EF-37A6-3F3F-BE77F21A0C5E}"/>
                </a:ext>
              </a:extLst>
            </p:cNvPr>
            <p:cNvSpPr/>
            <p:nvPr/>
          </p:nvSpPr>
          <p:spPr>
            <a:xfrm>
              <a:off x="7165759" y="3353020"/>
              <a:ext cx="1365211" cy="1365211"/>
            </a:xfrm>
            <a:prstGeom prst="ellipse">
              <a:avLst/>
            </a:prstGeom>
            <a:solidFill>
              <a:schemeClr val="bg1"/>
            </a:solidFill>
            <a:ln w="165100">
              <a:solidFill>
                <a:schemeClr val="accent5"/>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1C7F33E6-C8B1-2653-26E7-1F3D15751803}"/>
                </a:ext>
              </a:extLst>
            </p:cNvPr>
            <p:cNvSpPr/>
            <p:nvPr/>
          </p:nvSpPr>
          <p:spPr>
            <a:xfrm>
              <a:off x="7487073" y="3674334"/>
              <a:ext cx="722583" cy="722583"/>
            </a:xfrm>
            <a:prstGeom prst="ellipse">
              <a:avLst/>
            </a:prstGeom>
            <a:grpFill/>
            <a:ln w="165100">
              <a:solidFill>
                <a:schemeClr val="accent5"/>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5" name="그룹 14">
            <a:extLst>
              <a:ext uri="{FF2B5EF4-FFF2-40B4-BE49-F238E27FC236}">
                <a16:creationId xmlns:a16="http://schemas.microsoft.com/office/drawing/2014/main" id="{A8BAD251-C371-CD8B-F977-5C462F1E6708}"/>
              </a:ext>
            </a:extLst>
          </p:cNvPr>
          <p:cNvGrpSpPr/>
          <p:nvPr/>
        </p:nvGrpSpPr>
        <p:grpSpPr>
          <a:xfrm rot="19660075">
            <a:off x="3545859" y="9796513"/>
            <a:ext cx="1063132" cy="388576"/>
            <a:chOff x="4592236" y="5223977"/>
            <a:chExt cx="4061372" cy="1164009"/>
          </a:xfrm>
        </p:grpSpPr>
        <p:sp>
          <p:nvSpPr>
            <p:cNvPr id="26" name="Parallelogram 25">
              <a:extLst>
                <a:ext uri="{FF2B5EF4-FFF2-40B4-BE49-F238E27FC236}">
                  <a16:creationId xmlns:a16="http://schemas.microsoft.com/office/drawing/2014/main" id="{DEF0BABB-FD29-EDBF-1291-82395C62D00D}"/>
                </a:ext>
              </a:extLst>
            </p:cNvPr>
            <p:cNvSpPr/>
            <p:nvPr/>
          </p:nvSpPr>
          <p:spPr>
            <a:xfrm rot="10800000">
              <a:off x="7243669" y="5562867"/>
              <a:ext cx="1349259" cy="239345"/>
            </a:xfrm>
            <a:prstGeom prst="parallelogram">
              <a:avLst>
                <a:gd name="adj" fmla="val 19222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자유형: 도형 71">
              <a:extLst>
                <a:ext uri="{FF2B5EF4-FFF2-40B4-BE49-F238E27FC236}">
                  <a16:creationId xmlns:a16="http://schemas.microsoft.com/office/drawing/2014/main" id="{81FF1A38-7E43-D589-12EA-8AF8D2916F49}"/>
                </a:ext>
              </a:extLst>
            </p:cNvPr>
            <p:cNvSpPr/>
            <p:nvPr/>
          </p:nvSpPr>
          <p:spPr>
            <a:xfrm>
              <a:off x="4592236" y="5770733"/>
              <a:ext cx="964161" cy="39601"/>
            </a:xfrm>
            <a:custGeom>
              <a:avLst/>
              <a:gdLst>
                <a:gd name="connsiteX0" fmla="*/ 108000 w 964161"/>
                <a:gd name="connsiteY0" fmla="*/ 1 h 39601"/>
                <a:gd name="connsiteX1" fmla="*/ 108000 w 964161"/>
                <a:gd name="connsiteY1" fmla="*/ 39601 h 39601"/>
                <a:gd name="connsiteX2" fmla="*/ 0 w 964161"/>
                <a:gd name="connsiteY2" fmla="*/ 19801 h 39601"/>
                <a:gd name="connsiteX3" fmla="*/ 108001 w 964161"/>
                <a:gd name="connsiteY3" fmla="*/ 0 h 39601"/>
                <a:gd name="connsiteX4" fmla="*/ 964161 w 964161"/>
                <a:gd name="connsiteY4" fmla="*/ 0 h 39601"/>
                <a:gd name="connsiteX5" fmla="*/ 964161 w 964161"/>
                <a:gd name="connsiteY5" fmla="*/ 39270 h 39601"/>
                <a:gd name="connsiteX6" fmla="*/ 108001 w 964161"/>
                <a:gd name="connsiteY6" fmla="*/ 39270 h 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161" h="39601">
                  <a:moveTo>
                    <a:pt x="108000" y="1"/>
                  </a:moveTo>
                  <a:lnTo>
                    <a:pt x="108000" y="39601"/>
                  </a:lnTo>
                  <a:lnTo>
                    <a:pt x="0" y="19801"/>
                  </a:lnTo>
                  <a:close/>
                  <a:moveTo>
                    <a:pt x="108001" y="0"/>
                  </a:moveTo>
                  <a:lnTo>
                    <a:pt x="964161" y="0"/>
                  </a:lnTo>
                  <a:lnTo>
                    <a:pt x="964161" y="39270"/>
                  </a:lnTo>
                  <a:lnTo>
                    <a:pt x="108001" y="3927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grpSp>
          <p:nvGrpSpPr>
            <p:cNvPr id="28" name="Group 27">
              <a:extLst>
                <a:ext uri="{FF2B5EF4-FFF2-40B4-BE49-F238E27FC236}">
                  <a16:creationId xmlns:a16="http://schemas.microsoft.com/office/drawing/2014/main" id="{99451206-371C-5365-4F8C-194186226568}"/>
                </a:ext>
              </a:extLst>
            </p:cNvPr>
            <p:cNvGrpSpPr/>
            <p:nvPr/>
          </p:nvGrpSpPr>
          <p:grpSpPr>
            <a:xfrm>
              <a:off x="5511627" y="5656156"/>
              <a:ext cx="2616689" cy="268442"/>
              <a:chOff x="1688158" y="3440846"/>
              <a:chExt cx="1659706" cy="379529"/>
            </a:xfrm>
          </p:grpSpPr>
          <p:sp>
            <p:nvSpPr>
              <p:cNvPr id="39" name="Trapezoid 33">
                <a:extLst>
                  <a:ext uri="{FF2B5EF4-FFF2-40B4-BE49-F238E27FC236}">
                    <a16:creationId xmlns:a16="http://schemas.microsoft.com/office/drawing/2014/main" id="{89F4E4FF-5A42-DD1C-9130-F09AA0A35694}"/>
                  </a:ext>
                </a:extLst>
              </p:cNvPr>
              <p:cNvSpPr/>
              <p:nvPr/>
            </p:nvSpPr>
            <p:spPr>
              <a:xfrm rot="5400000" flipH="1">
                <a:off x="2653493" y="3090551"/>
                <a:ext cx="308621" cy="1080120"/>
              </a:xfrm>
              <a:custGeom>
                <a:avLst/>
                <a:gdLst/>
                <a:ahLst/>
                <a:cxnLst/>
                <a:rect l="l" t="t" r="r" b="b"/>
                <a:pathLst>
                  <a:path w="308621" h="1080120">
                    <a:moveTo>
                      <a:pt x="308621" y="1080120"/>
                    </a:moveTo>
                    <a:lnTo>
                      <a:pt x="232649" y="0"/>
                    </a:lnTo>
                    <a:lnTo>
                      <a:pt x="75972" y="0"/>
                    </a:lnTo>
                    <a:lnTo>
                      <a:pt x="0" y="1080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Chord 39">
                <a:extLst>
                  <a:ext uri="{FF2B5EF4-FFF2-40B4-BE49-F238E27FC236}">
                    <a16:creationId xmlns:a16="http://schemas.microsoft.com/office/drawing/2014/main" id="{4DE283BA-9340-A715-430F-8B2794A38A48}"/>
                  </a:ext>
                </a:extLst>
              </p:cNvPr>
              <p:cNvSpPr/>
              <p:nvPr/>
            </p:nvSpPr>
            <p:spPr>
              <a:xfrm>
                <a:off x="1688158" y="3454556"/>
                <a:ext cx="155575" cy="352111"/>
              </a:xfrm>
              <a:prstGeom prst="chord">
                <a:avLst>
                  <a:gd name="adj1" fmla="val 5391179"/>
                  <a:gd name="adj2" fmla="val 162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Trapezoid 37">
                <a:extLst>
                  <a:ext uri="{FF2B5EF4-FFF2-40B4-BE49-F238E27FC236}">
                    <a16:creationId xmlns:a16="http://schemas.microsoft.com/office/drawing/2014/main" id="{275FE722-D492-40BE-0CEF-226D5DDD10B5}"/>
                  </a:ext>
                </a:extLst>
              </p:cNvPr>
              <p:cNvSpPr/>
              <p:nvPr/>
            </p:nvSpPr>
            <p:spPr>
              <a:xfrm rot="5400000" flipH="1">
                <a:off x="1825951" y="3378583"/>
                <a:ext cx="379529" cy="504056"/>
              </a:xfrm>
              <a:custGeom>
                <a:avLst/>
                <a:gdLst/>
                <a:ahLst/>
                <a:cxnLst/>
                <a:rect l="l" t="t" r="r" b="b"/>
                <a:pathLst>
                  <a:path w="379529" h="504056">
                    <a:moveTo>
                      <a:pt x="379529" y="504056"/>
                    </a:moveTo>
                    <a:lnTo>
                      <a:pt x="344075" y="0"/>
                    </a:lnTo>
                    <a:lnTo>
                      <a:pt x="35454" y="0"/>
                    </a:lnTo>
                    <a:lnTo>
                      <a:pt x="0" y="5040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9" name="Parallelogram 28">
              <a:extLst>
                <a:ext uri="{FF2B5EF4-FFF2-40B4-BE49-F238E27FC236}">
                  <a16:creationId xmlns:a16="http://schemas.microsoft.com/office/drawing/2014/main" id="{3887E183-DA89-4AFB-B5D4-6DD9851DC54F}"/>
                </a:ext>
              </a:extLst>
            </p:cNvPr>
            <p:cNvSpPr/>
            <p:nvPr/>
          </p:nvSpPr>
          <p:spPr>
            <a:xfrm rot="10680000" flipH="1">
              <a:off x="7253673" y="5854960"/>
              <a:ext cx="1195661" cy="533026"/>
            </a:xfrm>
            <a:prstGeom prst="parallelogram">
              <a:avLst>
                <a:gd name="adj" fmla="val 62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Parallelogram 32">
              <a:extLst>
                <a:ext uri="{FF2B5EF4-FFF2-40B4-BE49-F238E27FC236}">
                  <a16:creationId xmlns:a16="http://schemas.microsoft.com/office/drawing/2014/main" id="{35AD4ECF-E643-862F-88E1-3AF4D97CCD75}"/>
                </a:ext>
              </a:extLst>
            </p:cNvPr>
            <p:cNvSpPr/>
            <p:nvPr/>
          </p:nvSpPr>
          <p:spPr>
            <a:xfrm rot="10920000">
              <a:off x="7253673" y="5223977"/>
              <a:ext cx="1195661" cy="533026"/>
            </a:xfrm>
            <a:prstGeom prst="parallelogram">
              <a:avLst>
                <a:gd name="adj" fmla="val 62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Parallelogram 37">
              <a:extLst>
                <a:ext uri="{FF2B5EF4-FFF2-40B4-BE49-F238E27FC236}">
                  <a16:creationId xmlns:a16="http://schemas.microsoft.com/office/drawing/2014/main" id="{FA63A3AD-4861-F29A-A3A0-E2BCDA6B318D}"/>
                </a:ext>
              </a:extLst>
            </p:cNvPr>
            <p:cNvSpPr/>
            <p:nvPr/>
          </p:nvSpPr>
          <p:spPr>
            <a:xfrm rot="10800000" flipH="1">
              <a:off x="7248499" y="5802213"/>
              <a:ext cx="1405109" cy="239345"/>
            </a:xfrm>
            <a:prstGeom prst="parallelogram">
              <a:avLst>
                <a:gd name="adj" fmla="val 2058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2" name="Google Shape;9062;p71">
            <a:extLst>
              <a:ext uri="{FF2B5EF4-FFF2-40B4-BE49-F238E27FC236}">
                <a16:creationId xmlns:a16="http://schemas.microsoft.com/office/drawing/2014/main" id="{A79C3AFE-81E0-06AA-DB67-CE22B3A444DB}"/>
              </a:ext>
            </a:extLst>
          </p:cNvPr>
          <p:cNvGrpSpPr/>
          <p:nvPr/>
        </p:nvGrpSpPr>
        <p:grpSpPr>
          <a:xfrm>
            <a:off x="1335682" y="4768020"/>
            <a:ext cx="353564" cy="340186"/>
            <a:chOff x="2077575" y="2615925"/>
            <a:chExt cx="502150" cy="483150"/>
          </a:xfrm>
        </p:grpSpPr>
        <p:sp>
          <p:nvSpPr>
            <p:cNvPr id="43" name="Google Shape;9063;p71">
              <a:extLst>
                <a:ext uri="{FF2B5EF4-FFF2-40B4-BE49-F238E27FC236}">
                  <a16:creationId xmlns:a16="http://schemas.microsoft.com/office/drawing/2014/main" id="{981DB524-E059-E2F5-9771-85311511AA33}"/>
                </a:ext>
              </a:extLst>
            </p:cNvPr>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9064;p71">
              <a:extLst>
                <a:ext uri="{FF2B5EF4-FFF2-40B4-BE49-F238E27FC236}">
                  <a16:creationId xmlns:a16="http://schemas.microsoft.com/office/drawing/2014/main" id="{878FAA9F-778E-082C-4961-3818AAB9FFAE}"/>
                </a:ext>
              </a:extLst>
            </p:cNvPr>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9065;p71">
              <a:extLst>
                <a:ext uri="{FF2B5EF4-FFF2-40B4-BE49-F238E27FC236}">
                  <a16:creationId xmlns:a16="http://schemas.microsoft.com/office/drawing/2014/main" id="{294E5E15-8626-05EC-B3F9-24DEE9259F46}"/>
                </a:ext>
              </a:extLst>
            </p:cNvPr>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066;p71">
              <a:extLst>
                <a:ext uri="{FF2B5EF4-FFF2-40B4-BE49-F238E27FC236}">
                  <a16:creationId xmlns:a16="http://schemas.microsoft.com/office/drawing/2014/main" id="{C334468A-CA77-48A0-D433-AAE01F4D4710}"/>
                </a:ext>
              </a:extLst>
            </p:cNvPr>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062;p71">
            <a:extLst>
              <a:ext uri="{FF2B5EF4-FFF2-40B4-BE49-F238E27FC236}">
                <a16:creationId xmlns:a16="http://schemas.microsoft.com/office/drawing/2014/main" id="{A4449D15-DE09-F9D6-589A-EE3BA999C55B}"/>
              </a:ext>
            </a:extLst>
          </p:cNvPr>
          <p:cNvGrpSpPr/>
          <p:nvPr/>
        </p:nvGrpSpPr>
        <p:grpSpPr>
          <a:xfrm>
            <a:off x="1350773" y="992086"/>
            <a:ext cx="353564" cy="340186"/>
            <a:chOff x="2077575" y="2615925"/>
            <a:chExt cx="502150" cy="483150"/>
          </a:xfrm>
        </p:grpSpPr>
        <p:sp>
          <p:nvSpPr>
            <p:cNvPr id="48" name="Google Shape;9063;p71">
              <a:extLst>
                <a:ext uri="{FF2B5EF4-FFF2-40B4-BE49-F238E27FC236}">
                  <a16:creationId xmlns:a16="http://schemas.microsoft.com/office/drawing/2014/main" id="{CF69395C-6A87-5170-5C72-1FA6D5E52DA8}"/>
                </a:ext>
              </a:extLst>
            </p:cNvPr>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9064;p71">
              <a:extLst>
                <a:ext uri="{FF2B5EF4-FFF2-40B4-BE49-F238E27FC236}">
                  <a16:creationId xmlns:a16="http://schemas.microsoft.com/office/drawing/2014/main" id="{8928F007-FA55-39DF-B2F4-5E621794A3EF}"/>
                </a:ext>
              </a:extLst>
            </p:cNvPr>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9065;p71">
              <a:extLst>
                <a:ext uri="{FF2B5EF4-FFF2-40B4-BE49-F238E27FC236}">
                  <a16:creationId xmlns:a16="http://schemas.microsoft.com/office/drawing/2014/main" id="{C961CB5E-3631-A68E-FAD1-0A9EC639ED85}"/>
                </a:ext>
              </a:extLst>
            </p:cNvPr>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9066;p71">
              <a:extLst>
                <a:ext uri="{FF2B5EF4-FFF2-40B4-BE49-F238E27FC236}">
                  <a16:creationId xmlns:a16="http://schemas.microsoft.com/office/drawing/2014/main" id="{C9F65EA8-8D12-E506-29ED-DC7C05793909}"/>
                </a:ext>
              </a:extLst>
            </p:cNvPr>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 name="Google Shape;9062;p71">
            <a:extLst>
              <a:ext uri="{FF2B5EF4-FFF2-40B4-BE49-F238E27FC236}">
                <a16:creationId xmlns:a16="http://schemas.microsoft.com/office/drawing/2014/main" id="{437F03F5-67BF-91CC-8ECB-29E2016D71E3}"/>
              </a:ext>
            </a:extLst>
          </p:cNvPr>
          <p:cNvGrpSpPr/>
          <p:nvPr/>
        </p:nvGrpSpPr>
        <p:grpSpPr>
          <a:xfrm>
            <a:off x="1335682" y="7444304"/>
            <a:ext cx="353564" cy="340186"/>
            <a:chOff x="2077575" y="2615925"/>
            <a:chExt cx="502150" cy="483150"/>
          </a:xfrm>
        </p:grpSpPr>
        <p:sp>
          <p:nvSpPr>
            <p:cNvPr id="54" name="Google Shape;9063;p71">
              <a:extLst>
                <a:ext uri="{FF2B5EF4-FFF2-40B4-BE49-F238E27FC236}">
                  <a16:creationId xmlns:a16="http://schemas.microsoft.com/office/drawing/2014/main" id="{B6E0BFC7-B463-8EE0-5E7B-788F8F1DA328}"/>
                </a:ext>
              </a:extLst>
            </p:cNvPr>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9064;p71">
              <a:extLst>
                <a:ext uri="{FF2B5EF4-FFF2-40B4-BE49-F238E27FC236}">
                  <a16:creationId xmlns:a16="http://schemas.microsoft.com/office/drawing/2014/main" id="{561BEF54-2CEF-76BB-24C3-44FC060012FD}"/>
                </a:ext>
              </a:extLst>
            </p:cNvPr>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9065;p71">
              <a:extLst>
                <a:ext uri="{FF2B5EF4-FFF2-40B4-BE49-F238E27FC236}">
                  <a16:creationId xmlns:a16="http://schemas.microsoft.com/office/drawing/2014/main" id="{050AA674-457B-68BE-97E4-49C53D30B316}"/>
                </a:ext>
              </a:extLst>
            </p:cNvPr>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 name="Google Shape;9066;p71">
              <a:extLst>
                <a:ext uri="{FF2B5EF4-FFF2-40B4-BE49-F238E27FC236}">
                  <a16:creationId xmlns:a16="http://schemas.microsoft.com/office/drawing/2014/main" id="{A9AE2048-7CEE-73BB-5FDE-C4B5E3303E08}"/>
                </a:ext>
              </a:extLst>
            </p:cNvPr>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 name="Google Shape;10312;p75">
            <a:extLst>
              <a:ext uri="{FF2B5EF4-FFF2-40B4-BE49-F238E27FC236}">
                <a16:creationId xmlns:a16="http://schemas.microsoft.com/office/drawing/2014/main" id="{7FA1C6DB-DEEC-7E77-140C-82D5DD35F45E}"/>
              </a:ext>
            </a:extLst>
          </p:cNvPr>
          <p:cNvGrpSpPr/>
          <p:nvPr/>
        </p:nvGrpSpPr>
        <p:grpSpPr>
          <a:xfrm>
            <a:off x="953904" y="2484974"/>
            <a:ext cx="353564" cy="340186"/>
            <a:chOff x="-46772025" y="2701925"/>
            <a:chExt cx="300900" cy="300900"/>
          </a:xfrm>
        </p:grpSpPr>
        <p:sp>
          <p:nvSpPr>
            <p:cNvPr id="59" name="Google Shape;10313;p75">
              <a:extLst>
                <a:ext uri="{FF2B5EF4-FFF2-40B4-BE49-F238E27FC236}">
                  <a16:creationId xmlns:a16="http://schemas.microsoft.com/office/drawing/2014/main" id="{276E24A0-AD9D-45F2-E259-03A5A4D8AB4C}"/>
                </a:ext>
              </a:extLst>
            </p:cNvPr>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314;p75">
              <a:extLst>
                <a:ext uri="{FF2B5EF4-FFF2-40B4-BE49-F238E27FC236}">
                  <a16:creationId xmlns:a16="http://schemas.microsoft.com/office/drawing/2014/main" id="{85804AE6-0E8F-DE09-D01E-108BDDD9FDB4}"/>
                </a:ext>
              </a:extLst>
            </p:cNvPr>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312;p75">
            <a:extLst>
              <a:ext uri="{FF2B5EF4-FFF2-40B4-BE49-F238E27FC236}">
                <a16:creationId xmlns:a16="http://schemas.microsoft.com/office/drawing/2014/main" id="{61DFADB7-DF41-E34B-C783-B0A3AAFF2867}"/>
              </a:ext>
            </a:extLst>
          </p:cNvPr>
          <p:cNvGrpSpPr/>
          <p:nvPr/>
        </p:nvGrpSpPr>
        <p:grpSpPr>
          <a:xfrm>
            <a:off x="978184" y="5812284"/>
            <a:ext cx="365029" cy="340186"/>
            <a:chOff x="-46772025" y="2701925"/>
            <a:chExt cx="300900" cy="300900"/>
          </a:xfrm>
        </p:grpSpPr>
        <p:sp>
          <p:nvSpPr>
            <p:cNvPr id="62" name="Google Shape;10313;p75">
              <a:extLst>
                <a:ext uri="{FF2B5EF4-FFF2-40B4-BE49-F238E27FC236}">
                  <a16:creationId xmlns:a16="http://schemas.microsoft.com/office/drawing/2014/main" id="{086BC9BE-FE0D-63C9-864C-713D6CE86D94}"/>
                </a:ext>
              </a:extLst>
            </p:cNvPr>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314;p75">
              <a:extLst>
                <a:ext uri="{FF2B5EF4-FFF2-40B4-BE49-F238E27FC236}">
                  <a16:creationId xmlns:a16="http://schemas.microsoft.com/office/drawing/2014/main" id="{706EAEB6-65B4-1057-6542-F57D6659B13E}"/>
                </a:ext>
              </a:extLst>
            </p:cNvPr>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0312;p75">
            <a:extLst>
              <a:ext uri="{FF2B5EF4-FFF2-40B4-BE49-F238E27FC236}">
                <a16:creationId xmlns:a16="http://schemas.microsoft.com/office/drawing/2014/main" id="{132191FE-B7E1-FF0A-5734-3C1323A41726}"/>
              </a:ext>
            </a:extLst>
          </p:cNvPr>
          <p:cNvGrpSpPr/>
          <p:nvPr/>
        </p:nvGrpSpPr>
        <p:grpSpPr>
          <a:xfrm>
            <a:off x="977864" y="8466888"/>
            <a:ext cx="365029" cy="340186"/>
            <a:chOff x="-46772025" y="2701925"/>
            <a:chExt cx="300900" cy="300900"/>
          </a:xfrm>
        </p:grpSpPr>
        <p:sp>
          <p:nvSpPr>
            <p:cNvPr id="65" name="Google Shape;10313;p75">
              <a:extLst>
                <a:ext uri="{FF2B5EF4-FFF2-40B4-BE49-F238E27FC236}">
                  <a16:creationId xmlns:a16="http://schemas.microsoft.com/office/drawing/2014/main" id="{F2EB4A70-69FD-2FFE-D46D-BDD9D0B227DE}"/>
                </a:ext>
              </a:extLst>
            </p:cNvPr>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314;p75">
              <a:extLst>
                <a:ext uri="{FF2B5EF4-FFF2-40B4-BE49-F238E27FC236}">
                  <a16:creationId xmlns:a16="http://schemas.microsoft.com/office/drawing/2014/main" id="{38ADDCA8-988C-B0A9-70CF-91CCC0A588A8}"/>
                </a:ext>
              </a:extLst>
            </p:cNvPr>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23123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45;p29">
            <a:extLst>
              <a:ext uri="{FF2B5EF4-FFF2-40B4-BE49-F238E27FC236}">
                <a16:creationId xmlns:a16="http://schemas.microsoft.com/office/drawing/2014/main" id="{E2B6EA36-9264-1CC2-33D6-B79FEB45AA07}"/>
              </a:ext>
            </a:extLst>
          </p:cNvPr>
          <p:cNvSpPr/>
          <p:nvPr/>
        </p:nvSpPr>
        <p:spPr>
          <a:xfrm>
            <a:off x="2509603" y="2797147"/>
            <a:ext cx="1906103" cy="2081937"/>
          </a:xfrm>
          <a:custGeom>
            <a:avLst/>
            <a:gdLst/>
            <a:ahLst/>
            <a:cxnLst/>
            <a:rect l="l" t="t" r="r" b="b"/>
            <a:pathLst>
              <a:path w="128360" h="140201" extrusionOk="0">
                <a:moveTo>
                  <a:pt x="64270" y="1"/>
                </a:moveTo>
                <a:cubicBezTo>
                  <a:pt x="63472" y="1"/>
                  <a:pt x="62673" y="50"/>
                  <a:pt x="61878" y="156"/>
                </a:cubicBezTo>
                <a:cubicBezTo>
                  <a:pt x="58409" y="589"/>
                  <a:pt x="55240" y="2057"/>
                  <a:pt x="52205" y="3625"/>
                </a:cubicBezTo>
                <a:cubicBezTo>
                  <a:pt x="44799" y="7494"/>
                  <a:pt x="37494" y="11564"/>
                  <a:pt x="30156" y="15534"/>
                </a:cubicBezTo>
                <a:cubicBezTo>
                  <a:pt x="18914" y="21605"/>
                  <a:pt x="4704" y="27409"/>
                  <a:pt x="2169" y="41485"/>
                </a:cubicBezTo>
                <a:cubicBezTo>
                  <a:pt x="868" y="48691"/>
                  <a:pt x="1368" y="56329"/>
                  <a:pt x="1302" y="63635"/>
                </a:cubicBezTo>
                <a:cubicBezTo>
                  <a:pt x="1235" y="70206"/>
                  <a:pt x="1168" y="76777"/>
                  <a:pt x="1068" y="83349"/>
                </a:cubicBezTo>
                <a:cubicBezTo>
                  <a:pt x="968" y="91755"/>
                  <a:pt x="1" y="99694"/>
                  <a:pt x="5405" y="106832"/>
                </a:cubicBezTo>
                <a:cubicBezTo>
                  <a:pt x="7173" y="109134"/>
                  <a:pt x="9307" y="111002"/>
                  <a:pt x="11676" y="112636"/>
                </a:cubicBezTo>
                <a:cubicBezTo>
                  <a:pt x="17880" y="116739"/>
                  <a:pt x="24385" y="120375"/>
                  <a:pt x="30756" y="124211"/>
                </a:cubicBezTo>
                <a:cubicBezTo>
                  <a:pt x="37061" y="127981"/>
                  <a:pt x="42931" y="132451"/>
                  <a:pt x="49303" y="136053"/>
                </a:cubicBezTo>
                <a:cubicBezTo>
                  <a:pt x="53747" y="138561"/>
                  <a:pt x="58488" y="140200"/>
                  <a:pt x="63427" y="140200"/>
                </a:cubicBezTo>
                <a:cubicBezTo>
                  <a:pt x="65124" y="140200"/>
                  <a:pt x="66844" y="140007"/>
                  <a:pt x="68583" y="139589"/>
                </a:cubicBezTo>
                <a:cubicBezTo>
                  <a:pt x="75788" y="137821"/>
                  <a:pt x="82193" y="133418"/>
                  <a:pt x="88497" y="129715"/>
                </a:cubicBezTo>
                <a:cubicBezTo>
                  <a:pt x="95669" y="125479"/>
                  <a:pt x="102874" y="121243"/>
                  <a:pt x="110046" y="117040"/>
                </a:cubicBezTo>
                <a:cubicBezTo>
                  <a:pt x="115250" y="113971"/>
                  <a:pt x="120920" y="110635"/>
                  <a:pt x="123956" y="105198"/>
                </a:cubicBezTo>
                <a:cubicBezTo>
                  <a:pt x="127458" y="98860"/>
                  <a:pt x="126491" y="90554"/>
                  <a:pt x="126625" y="83549"/>
                </a:cubicBezTo>
                <a:cubicBezTo>
                  <a:pt x="126791" y="75176"/>
                  <a:pt x="126925" y="66804"/>
                  <a:pt x="127058" y="58398"/>
                </a:cubicBezTo>
                <a:cubicBezTo>
                  <a:pt x="127192" y="51059"/>
                  <a:pt x="128359" y="42686"/>
                  <a:pt x="125424" y="35715"/>
                </a:cubicBezTo>
                <a:cubicBezTo>
                  <a:pt x="123122" y="30177"/>
                  <a:pt x="118352" y="26174"/>
                  <a:pt x="113482" y="22939"/>
                </a:cubicBezTo>
                <a:cubicBezTo>
                  <a:pt x="107077" y="18669"/>
                  <a:pt x="100206" y="14966"/>
                  <a:pt x="93401" y="11364"/>
                </a:cubicBezTo>
                <a:cubicBezTo>
                  <a:pt x="86596" y="7761"/>
                  <a:pt x="79624" y="3825"/>
                  <a:pt x="72286" y="1423"/>
                </a:cubicBezTo>
                <a:cubicBezTo>
                  <a:pt x="69707" y="572"/>
                  <a:pt x="66989" y="1"/>
                  <a:pt x="64270" y="1"/>
                </a:cubicBezTo>
                <a:close/>
              </a:path>
            </a:pathLst>
          </a:custGeom>
          <a:solidFill>
            <a:schemeClr val="bg2">
              <a:lumMod val="75000"/>
            </a:schemeClr>
          </a:solid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pic>
        <p:nvPicPr>
          <p:cNvPr id="2050" name="Picture 2">
            <a:extLst>
              <a:ext uri="{FF2B5EF4-FFF2-40B4-BE49-F238E27FC236}">
                <a16:creationId xmlns:a16="http://schemas.microsoft.com/office/drawing/2014/main" id="{52047A64-C8E0-AD22-2FF9-F7449C0E2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100" y="3007425"/>
            <a:ext cx="1784463" cy="1722189"/>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488BB525-C83B-C5E3-5BEB-B4599D9849F3}"/>
              </a:ext>
            </a:extLst>
          </p:cNvPr>
          <p:cNvSpPr/>
          <p:nvPr/>
        </p:nvSpPr>
        <p:spPr>
          <a:xfrm>
            <a:off x="257157" y="6459520"/>
            <a:ext cx="7528056" cy="4513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Increase in Quality levels in printed</a:t>
            </a:r>
          </a:p>
        </p:txBody>
      </p:sp>
      <p:sp>
        <p:nvSpPr>
          <p:cNvPr id="75" name="Google Shape;645;p29">
            <a:extLst>
              <a:ext uri="{FF2B5EF4-FFF2-40B4-BE49-F238E27FC236}">
                <a16:creationId xmlns:a16="http://schemas.microsoft.com/office/drawing/2014/main" id="{986AB6EC-4050-59F6-F16A-22DF04B53399}"/>
              </a:ext>
            </a:extLst>
          </p:cNvPr>
          <p:cNvSpPr/>
          <p:nvPr/>
        </p:nvSpPr>
        <p:spPr>
          <a:xfrm>
            <a:off x="5121962" y="2790587"/>
            <a:ext cx="1906103" cy="2081937"/>
          </a:xfrm>
          <a:custGeom>
            <a:avLst/>
            <a:gdLst/>
            <a:ahLst/>
            <a:cxnLst/>
            <a:rect l="l" t="t" r="r" b="b"/>
            <a:pathLst>
              <a:path w="128360" h="140201" extrusionOk="0">
                <a:moveTo>
                  <a:pt x="64270" y="1"/>
                </a:moveTo>
                <a:cubicBezTo>
                  <a:pt x="63472" y="1"/>
                  <a:pt x="62673" y="50"/>
                  <a:pt x="61878" y="156"/>
                </a:cubicBezTo>
                <a:cubicBezTo>
                  <a:pt x="58409" y="589"/>
                  <a:pt x="55240" y="2057"/>
                  <a:pt x="52205" y="3625"/>
                </a:cubicBezTo>
                <a:cubicBezTo>
                  <a:pt x="44799" y="7494"/>
                  <a:pt x="37494" y="11564"/>
                  <a:pt x="30156" y="15534"/>
                </a:cubicBezTo>
                <a:cubicBezTo>
                  <a:pt x="18914" y="21605"/>
                  <a:pt x="4704" y="27409"/>
                  <a:pt x="2169" y="41485"/>
                </a:cubicBezTo>
                <a:cubicBezTo>
                  <a:pt x="868" y="48691"/>
                  <a:pt x="1368" y="56329"/>
                  <a:pt x="1302" y="63635"/>
                </a:cubicBezTo>
                <a:cubicBezTo>
                  <a:pt x="1235" y="70206"/>
                  <a:pt x="1168" y="76777"/>
                  <a:pt x="1068" y="83349"/>
                </a:cubicBezTo>
                <a:cubicBezTo>
                  <a:pt x="968" y="91755"/>
                  <a:pt x="1" y="99694"/>
                  <a:pt x="5405" y="106832"/>
                </a:cubicBezTo>
                <a:cubicBezTo>
                  <a:pt x="7173" y="109134"/>
                  <a:pt x="9307" y="111002"/>
                  <a:pt x="11676" y="112636"/>
                </a:cubicBezTo>
                <a:cubicBezTo>
                  <a:pt x="17880" y="116739"/>
                  <a:pt x="24385" y="120375"/>
                  <a:pt x="30756" y="124211"/>
                </a:cubicBezTo>
                <a:cubicBezTo>
                  <a:pt x="37061" y="127981"/>
                  <a:pt x="42931" y="132451"/>
                  <a:pt x="49303" y="136053"/>
                </a:cubicBezTo>
                <a:cubicBezTo>
                  <a:pt x="53747" y="138561"/>
                  <a:pt x="58488" y="140200"/>
                  <a:pt x="63427" y="140200"/>
                </a:cubicBezTo>
                <a:cubicBezTo>
                  <a:pt x="65124" y="140200"/>
                  <a:pt x="66844" y="140007"/>
                  <a:pt x="68583" y="139589"/>
                </a:cubicBezTo>
                <a:cubicBezTo>
                  <a:pt x="75788" y="137821"/>
                  <a:pt x="82193" y="133418"/>
                  <a:pt x="88497" y="129715"/>
                </a:cubicBezTo>
                <a:cubicBezTo>
                  <a:pt x="95669" y="125479"/>
                  <a:pt x="102874" y="121243"/>
                  <a:pt x="110046" y="117040"/>
                </a:cubicBezTo>
                <a:cubicBezTo>
                  <a:pt x="115250" y="113971"/>
                  <a:pt x="120920" y="110635"/>
                  <a:pt x="123956" y="105198"/>
                </a:cubicBezTo>
                <a:cubicBezTo>
                  <a:pt x="127458" y="98860"/>
                  <a:pt x="126491" y="90554"/>
                  <a:pt x="126625" y="83549"/>
                </a:cubicBezTo>
                <a:cubicBezTo>
                  <a:pt x="126791" y="75176"/>
                  <a:pt x="126925" y="66804"/>
                  <a:pt x="127058" y="58398"/>
                </a:cubicBezTo>
                <a:cubicBezTo>
                  <a:pt x="127192" y="51059"/>
                  <a:pt x="128359" y="42686"/>
                  <a:pt x="125424" y="35715"/>
                </a:cubicBezTo>
                <a:cubicBezTo>
                  <a:pt x="123122" y="30177"/>
                  <a:pt x="118352" y="26174"/>
                  <a:pt x="113482" y="22939"/>
                </a:cubicBezTo>
                <a:cubicBezTo>
                  <a:pt x="107077" y="18669"/>
                  <a:pt x="100206" y="14966"/>
                  <a:pt x="93401" y="11364"/>
                </a:cubicBezTo>
                <a:cubicBezTo>
                  <a:pt x="86596" y="7761"/>
                  <a:pt x="79624" y="3825"/>
                  <a:pt x="72286" y="1423"/>
                </a:cubicBezTo>
                <a:cubicBezTo>
                  <a:pt x="69707" y="572"/>
                  <a:pt x="66989" y="1"/>
                  <a:pt x="64270" y="1"/>
                </a:cubicBezTo>
                <a:close/>
              </a:path>
            </a:pathLst>
          </a:custGeom>
          <a:solidFill>
            <a:schemeClr val="bg2">
              <a:lumMod val="75000"/>
            </a:schemeClr>
          </a:solid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pic>
        <p:nvPicPr>
          <p:cNvPr id="80" name="Picture 79" descr="A machine in a factory&#10;&#10;Description automatically generated">
            <a:extLst>
              <a:ext uri="{FF2B5EF4-FFF2-40B4-BE49-F238E27FC236}">
                <a16:creationId xmlns:a16="http://schemas.microsoft.com/office/drawing/2014/main" id="{A7BCD2D5-3CCF-85B7-B3F6-A6F2DEC63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102413" y="2988727"/>
            <a:ext cx="1851883" cy="1716614"/>
          </a:xfrm>
          <a:prstGeom prst="ellipse">
            <a:avLst/>
          </a:prstGeom>
          <a:ln>
            <a:noFill/>
          </a:ln>
          <a:effectLst/>
        </p:spPr>
      </p:pic>
      <p:sp>
        <p:nvSpPr>
          <p:cNvPr id="68" name="Google Shape;645;p29">
            <a:extLst>
              <a:ext uri="{FF2B5EF4-FFF2-40B4-BE49-F238E27FC236}">
                <a16:creationId xmlns:a16="http://schemas.microsoft.com/office/drawing/2014/main" id="{1B5E76A0-92D7-A960-E519-68E352FAA34C}"/>
              </a:ext>
            </a:extLst>
          </p:cNvPr>
          <p:cNvSpPr/>
          <p:nvPr/>
        </p:nvSpPr>
        <p:spPr>
          <a:xfrm>
            <a:off x="463160" y="2808412"/>
            <a:ext cx="1906103" cy="2081937"/>
          </a:xfrm>
          <a:custGeom>
            <a:avLst/>
            <a:gdLst/>
            <a:ahLst/>
            <a:cxnLst/>
            <a:rect l="l" t="t" r="r" b="b"/>
            <a:pathLst>
              <a:path w="128360" h="140201" extrusionOk="0">
                <a:moveTo>
                  <a:pt x="64270" y="1"/>
                </a:moveTo>
                <a:cubicBezTo>
                  <a:pt x="63472" y="1"/>
                  <a:pt x="62673" y="50"/>
                  <a:pt x="61878" y="156"/>
                </a:cubicBezTo>
                <a:cubicBezTo>
                  <a:pt x="58409" y="589"/>
                  <a:pt x="55240" y="2057"/>
                  <a:pt x="52205" y="3625"/>
                </a:cubicBezTo>
                <a:cubicBezTo>
                  <a:pt x="44799" y="7494"/>
                  <a:pt x="37494" y="11564"/>
                  <a:pt x="30156" y="15534"/>
                </a:cubicBezTo>
                <a:cubicBezTo>
                  <a:pt x="18914" y="21605"/>
                  <a:pt x="4704" y="27409"/>
                  <a:pt x="2169" y="41485"/>
                </a:cubicBezTo>
                <a:cubicBezTo>
                  <a:pt x="868" y="48691"/>
                  <a:pt x="1368" y="56329"/>
                  <a:pt x="1302" y="63635"/>
                </a:cubicBezTo>
                <a:cubicBezTo>
                  <a:pt x="1235" y="70206"/>
                  <a:pt x="1168" y="76777"/>
                  <a:pt x="1068" y="83349"/>
                </a:cubicBezTo>
                <a:cubicBezTo>
                  <a:pt x="968" y="91755"/>
                  <a:pt x="1" y="99694"/>
                  <a:pt x="5405" y="106832"/>
                </a:cubicBezTo>
                <a:cubicBezTo>
                  <a:pt x="7173" y="109134"/>
                  <a:pt x="9307" y="111002"/>
                  <a:pt x="11676" y="112636"/>
                </a:cubicBezTo>
                <a:cubicBezTo>
                  <a:pt x="17880" y="116739"/>
                  <a:pt x="24385" y="120375"/>
                  <a:pt x="30756" y="124211"/>
                </a:cubicBezTo>
                <a:cubicBezTo>
                  <a:pt x="37061" y="127981"/>
                  <a:pt x="42931" y="132451"/>
                  <a:pt x="49303" y="136053"/>
                </a:cubicBezTo>
                <a:cubicBezTo>
                  <a:pt x="53747" y="138561"/>
                  <a:pt x="58488" y="140200"/>
                  <a:pt x="63427" y="140200"/>
                </a:cubicBezTo>
                <a:cubicBezTo>
                  <a:pt x="65124" y="140200"/>
                  <a:pt x="66844" y="140007"/>
                  <a:pt x="68583" y="139589"/>
                </a:cubicBezTo>
                <a:cubicBezTo>
                  <a:pt x="75788" y="137821"/>
                  <a:pt x="82193" y="133418"/>
                  <a:pt x="88497" y="129715"/>
                </a:cubicBezTo>
                <a:cubicBezTo>
                  <a:pt x="95669" y="125479"/>
                  <a:pt x="102874" y="121243"/>
                  <a:pt x="110046" y="117040"/>
                </a:cubicBezTo>
                <a:cubicBezTo>
                  <a:pt x="115250" y="113971"/>
                  <a:pt x="120920" y="110635"/>
                  <a:pt x="123956" y="105198"/>
                </a:cubicBezTo>
                <a:cubicBezTo>
                  <a:pt x="127458" y="98860"/>
                  <a:pt x="126491" y="90554"/>
                  <a:pt x="126625" y="83549"/>
                </a:cubicBezTo>
                <a:cubicBezTo>
                  <a:pt x="126791" y="75176"/>
                  <a:pt x="126925" y="66804"/>
                  <a:pt x="127058" y="58398"/>
                </a:cubicBezTo>
                <a:cubicBezTo>
                  <a:pt x="127192" y="51059"/>
                  <a:pt x="128359" y="42686"/>
                  <a:pt x="125424" y="35715"/>
                </a:cubicBezTo>
                <a:cubicBezTo>
                  <a:pt x="123122" y="30177"/>
                  <a:pt x="118352" y="26174"/>
                  <a:pt x="113482" y="22939"/>
                </a:cubicBezTo>
                <a:cubicBezTo>
                  <a:pt x="107077" y="18669"/>
                  <a:pt x="100206" y="14966"/>
                  <a:pt x="93401" y="11364"/>
                </a:cubicBezTo>
                <a:cubicBezTo>
                  <a:pt x="86596" y="7761"/>
                  <a:pt x="79624" y="3825"/>
                  <a:pt x="72286" y="1423"/>
                </a:cubicBezTo>
                <a:cubicBezTo>
                  <a:pt x="69707" y="572"/>
                  <a:pt x="66989" y="1"/>
                  <a:pt x="64270" y="1"/>
                </a:cubicBezTo>
                <a:close/>
              </a:path>
            </a:pathLst>
          </a:custGeom>
          <a:solidFill>
            <a:schemeClr val="bg2">
              <a:lumMod val="75000"/>
            </a:schemeClr>
          </a:solid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pic>
        <p:nvPicPr>
          <p:cNvPr id="74" name="Picture 73" descr="A picture containing diagram&#10;&#10;Description automatically generated">
            <a:extLst>
              <a:ext uri="{FF2B5EF4-FFF2-40B4-BE49-F238E27FC236}">
                <a16:creationId xmlns:a16="http://schemas.microsoft.com/office/drawing/2014/main" id="{E6A623D7-68BC-0A89-D653-9F6180D24F65}"/>
              </a:ext>
            </a:extLst>
          </p:cNvPr>
          <p:cNvPicPr>
            <a:picLocks noChangeAspect="1"/>
          </p:cNvPicPr>
          <p:nvPr/>
        </p:nvPicPr>
        <p:blipFill rotWithShape="1">
          <a:blip r:embed="rId4">
            <a:extLst>
              <a:ext uri="{28A0092B-C50C-407E-A947-70E740481C1C}">
                <a14:useLocalDpi xmlns:a14="http://schemas.microsoft.com/office/drawing/2010/main" val="0"/>
              </a:ext>
            </a:extLst>
          </a:blip>
          <a:srcRect l="26720" t="7790" r="19623" b="12210"/>
          <a:stretch/>
        </p:blipFill>
        <p:spPr>
          <a:xfrm>
            <a:off x="513835" y="2897214"/>
            <a:ext cx="1689464" cy="1889172"/>
          </a:xfrm>
          <a:prstGeom prst="ellipse">
            <a:avLst/>
          </a:prstGeom>
          <a:ln>
            <a:noFill/>
          </a:ln>
          <a:effectLst/>
        </p:spPr>
      </p:pic>
      <p:sp>
        <p:nvSpPr>
          <p:cNvPr id="3" name="TextBox 2">
            <a:extLst>
              <a:ext uri="{FF2B5EF4-FFF2-40B4-BE49-F238E27FC236}">
                <a16:creationId xmlns:a16="http://schemas.microsoft.com/office/drawing/2014/main" id="{6A5B9225-E30E-0943-BBE3-EAC2BA64D711}"/>
              </a:ext>
            </a:extLst>
          </p:cNvPr>
          <p:cNvSpPr txBox="1"/>
          <p:nvPr/>
        </p:nvSpPr>
        <p:spPr>
          <a:xfrm>
            <a:off x="244345" y="39979"/>
            <a:ext cx="3220239" cy="553998"/>
          </a:xfrm>
          <a:prstGeom prst="rect">
            <a:avLst/>
          </a:prstGeom>
          <a:noFill/>
        </p:spPr>
        <p:txBody>
          <a:bodyPr wrap="square">
            <a:spAutoFit/>
          </a:bodyPr>
          <a:lstStyle/>
          <a:p>
            <a:r>
              <a:rPr lang="es-DO" sz="3000" b="1" spc="300">
                <a:solidFill>
                  <a:schemeClr val="bg1"/>
                </a:solidFill>
                <a:latin typeface="Arial" panose="020B0604020202020204" pitchFamily="34" charset="0"/>
                <a:cs typeface="Arial" panose="020B0604020202020204" pitchFamily="34" charset="0"/>
              </a:rPr>
              <a:t>SEGUIMOS…</a:t>
            </a:r>
            <a:endParaRPr lang="en-US" sz="3000" b="1" spc="300">
              <a:solidFill>
                <a:schemeClr val="bg1"/>
              </a:solidFill>
              <a:latin typeface="Arial" panose="020B0604020202020204" pitchFamily="34" charset="0"/>
              <a:cs typeface="Arial" panose="020B0604020202020204" pitchFamily="34" charset="0"/>
            </a:endParaRPr>
          </a:p>
        </p:txBody>
      </p:sp>
      <p:pic>
        <p:nvPicPr>
          <p:cNvPr id="14" name="Graphic 13">
            <a:extLst>
              <a:ext uri="{FF2B5EF4-FFF2-40B4-BE49-F238E27FC236}">
                <a16:creationId xmlns:a16="http://schemas.microsoft.com/office/drawing/2014/main" id="{128FA492-7126-F514-BE23-D09F7308C9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3513" y="-20184"/>
            <a:ext cx="2813571" cy="560224"/>
          </a:xfrm>
          <a:prstGeom prst="rect">
            <a:avLst/>
          </a:prstGeom>
        </p:spPr>
      </p:pic>
      <p:sp>
        <p:nvSpPr>
          <p:cNvPr id="20" name="TextBox 19">
            <a:extLst>
              <a:ext uri="{FF2B5EF4-FFF2-40B4-BE49-F238E27FC236}">
                <a16:creationId xmlns:a16="http://schemas.microsoft.com/office/drawing/2014/main" id="{541F9B85-D13C-1083-91BD-C980206DBD37}"/>
              </a:ext>
            </a:extLst>
          </p:cNvPr>
          <p:cNvSpPr txBox="1"/>
          <p:nvPr/>
        </p:nvSpPr>
        <p:spPr>
          <a:xfrm>
            <a:off x="4180167" y="75805"/>
            <a:ext cx="3234599" cy="400110"/>
          </a:xfrm>
          <a:prstGeom prst="rect">
            <a:avLst/>
          </a:prstGeom>
          <a:noFill/>
        </p:spPr>
        <p:txBody>
          <a:bodyPr wrap="square">
            <a:spAutoFit/>
          </a:bodyPr>
          <a:lstStyle/>
          <a:p>
            <a:pPr algn="ctr"/>
            <a:r>
              <a:rPr lang="es-DO" sz="2000" b="1">
                <a:solidFill>
                  <a:schemeClr val="bg1"/>
                </a:solidFill>
              </a:rPr>
              <a:t>Proyectos en Proceso</a:t>
            </a:r>
            <a:endParaRPr lang="en-US" sz="2000" b="1">
              <a:solidFill>
                <a:schemeClr val="bg1"/>
              </a:solidFill>
            </a:endParaRPr>
          </a:p>
        </p:txBody>
      </p:sp>
      <p:sp>
        <p:nvSpPr>
          <p:cNvPr id="2" name="TextBox 1">
            <a:extLst>
              <a:ext uri="{FF2B5EF4-FFF2-40B4-BE49-F238E27FC236}">
                <a16:creationId xmlns:a16="http://schemas.microsoft.com/office/drawing/2014/main" id="{CFDBD9FB-D5F7-FDC9-AF90-612A002320D1}"/>
              </a:ext>
            </a:extLst>
          </p:cNvPr>
          <p:cNvSpPr txBox="1"/>
          <p:nvPr/>
        </p:nvSpPr>
        <p:spPr>
          <a:xfrm>
            <a:off x="1044623" y="386033"/>
            <a:ext cx="3045349" cy="400110"/>
          </a:xfrm>
          <a:prstGeom prst="rect">
            <a:avLst/>
          </a:prstGeom>
          <a:noFill/>
        </p:spPr>
        <p:txBody>
          <a:bodyPr wrap="square">
            <a:spAutoFit/>
          </a:bodyPr>
          <a:lstStyle/>
          <a:p>
            <a:r>
              <a:rPr lang="es-DO" sz="2000">
                <a:solidFill>
                  <a:srgbClr val="00B0F0"/>
                </a:solidFill>
                <a:latin typeface="Bahnschrift SemiCondensed" panose="020B0502040204020203" pitchFamily="34" charset="0"/>
                <a:cs typeface="Arial" panose="020B0604020202020204" pitchFamily="34" charset="0"/>
              </a:rPr>
              <a:t>Construyendo Futuro</a:t>
            </a:r>
            <a:endParaRPr lang="en-US" sz="2000">
              <a:solidFill>
                <a:srgbClr val="00B0F0"/>
              </a:solidFill>
              <a:latin typeface="Bahnschrift SemiCondensed" panose="020B0502040204020203" pitchFamily="34" charset="0"/>
              <a:cs typeface="Arial" panose="020B0604020202020204" pitchFamily="34" charset="0"/>
            </a:endParaRPr>
          </a:p>
        </p:txBody>
      </p:sp>
      <p:sp>
        <p:nvSpPr>
          <p:cNvPr id="37" name="TextBox 36">
            <a:extLst>
              <a:ext uri="{FF2B5EF4-FFF2-40B4-BE49-F238E27FC236}">
                <a16:creationId xmlns:a16="http://schemas.microsoft.com/office/drawing/2014/main" id="{47FD6B26-A764-7A4F-C313-DB2D306D8608}"/>
              </a:ext>
            </a:extLst>
          </p:cNvPr>
          <p:cNvSpPr txBox="1"/>
          <p:nvPr/>
        </p:nvSpPr>
        <p:spPr>
          <a:xfrm>
            <a:off x="40655" y="802639"/>
            <a:ext cx="3504481" cy="400110"/>
          </a:xfrm>
          <a:prstGeom prst="rect">
            <a:avLst/>
          </a:prstGeom>
          <a:noFill/>
        </p:spPr>
        <p:txBody>
          <a:bodyPr wrap="square" rtlCol="0">
            <a:spAutoFit/>
          </a:bodyPr>
          <a:lstStyle/>
          <a:p>
            <a:r>
              <a:rPr lang="es-DO" sz="2000" b="1">
                <a:solidFill>
                  <a:schemeClr val="bg1"/>
                </a:solidFill>
              </a:rPr>
              <a:t>Proyectos completados</a:t>
            </a:r>
          </a:p>
        </p:txBody>
      </p:sp>
      <p:sp>
        <p:nvSpPr>
          <p:cNvPr id="50" name="Google Shape;674;p29">
            <a:extLst>
              <a:ext uri="{FF2B5EF4-FFF2-40B4-BE49-F238E27FC236}">
                <a16:creationId xmlns:a16="http://schemas.microsoft.com/office/drawing/2014/main" id="{7B4932C7-5873-6507-4020-F6EE5CF44D8A}"/>
              </a:ext>
            </a:extLst>
          </p:cNvPr>
          <p:cNvSpPr txBox="1"/>
          <p:nvPr/>
        </p:nvSpPr>
        <p:spPr>
          <a:xfrm>
            <a:off x="866429" y="2117790"/>
            <a:ext cx="2909508" cy="726321"/>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n" b="1" kern="0">
                <a:solidFill>
                  <a:schemeClr val="bg1"/>
                </a:solidFill>
                <a:ea typeface="Roboto"/>
                <a:cs typeface="Roboto"/>
                <a:sym typeface="Roboto"/>
              </a:rPr>
              <a:t>Tiromat &amp; Digital Printing</a:t>
            </a:r>
            <a:endParaRPr b="1" kern="0">
              <a:solidFill>
                <a:schemeClr val="bg1"/>
              </a:solidFill>
              <a:ea typeface="Roboto"/>
              <a:cs typeface="Roboto"/>
              <a:sym typeface="Roboto"/>
            </a:endParaRPr>
          </a:p>
        </p:txBody>
      </p:sp>
      <p:sp>
        <p:nvSpPr>
          <p:cNvPr id="52" name="Google Shape;674;p29">
            <a:extLst>
              <a:ext uri="{FF2B5EF4-FFF2-40B4-BE49-F238E27FC236}">
                <a16:creationId xmlns:a16="http://schemas.microsoft.com/office/drawing/2014/main" id="{61705D7E-D0D2-1A81-944C-2FE2916D52ED}"/>
              </a:ext>
            </a:extLst>
          </p:cNvPr>
          <p:cNvSpPr txBox="1"/>
          <p:nvPr/>
        </p:nvSpPr>
        <p:spPr>
          <a:xfrm>
            <a:off x="4302888" y="2086844"/>
            <a:ext cx="3252128" cy="726321"/>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n" b="1" kern="0">
                <a:solidFill>
                  <a:schemeClr val="bg1"/>
                </a:solidFill>
                <a:ea typeface="Roboto"/>
                <a:cs typeface="Roboto"/>
                <a:sym typeface="Roboto"/>
              </a:rPr>
              <a:t>Molding Transfer of Minidrip</a:t>
            </a:r>
            <a:endParaRPr b="1" kern="0">
              <a:solidFill>
                <a:schemeClr val="bg1"/>
              </a:solidFill>
              <a:ea typeface="Roboto"/>
              <a:cs typeface="Roboto"/>
              <a:sym typeface="Roboto"/>
            </a:endParaRPr>
          </a:p>
        </p:txBody>
      </p:sp>
      <p:sp>
        <p:nvSpPr>
          <p:cNvPr id="70" name="Google Shape;647;p29">
            <a:extLst>
              <a:ext uri="{FF2B5EF4-FFF2-40B4-BE49-F238E27FC236}">
                <a16:creationId xmlns:a16="http://schemas.microsoft.com/office/drawing/2014/main" id="{E6543B8F-97D0-6929-E4E0-DF8CABF68820}"/>
              </a:ext>
            </a:extLst>
          </p:cNvPr>
          <p:cNvSpPr/>
          <p:nvPr/>
        </p:nvSpPr>
        <p:spPr>
          <a:xfrm>
            <a:off x="399462" y="2799669"/>
            <a:ext cx="1878348" cy="2083526"/>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71" name="Google Shape;648;p29">
            <a:extLst>
              <a:ext uri="{FF2B5EF4-FFF2-40B4-BE49-F238E27FC236}">
                <a16:creationId xmlns:a16="http://schemas.microsoft.com/office/drawing/2014/main" id="{CE09283B-12CB-2FEF-9418-3A472F930D30}"/>
              </a:ext>
            </a:extLst>
          </p:cNvPr>
          <p:cNvSpPr/>
          <p:nvPr/>
        </p:nvSpPr>
        <p:spPr>
          <a:xfrm>
            <a:off x="388074" y="2797576"/>
            <a:ext cx="1906088" cy="2082145"/>
          </a:xfrm>
          <a:custGeom>
            <a:avLst/>
            <a:gdLst/>
            <a:ahLst/>
            <a:cxnLst/>
            <a:rect l="l" t="t" r="r" b="b"/>
            <a:pathLst>
              <a:path w="128359" h="140215" extrusionOk="0">
                <a:moveTo>
                  <a:pt x="64314" y="1325"/>
                </a:moveTo>
                <a:cubicBezTo>
                  <a:pt x="71321" y="1325"/>
                  <a:pt x="78044" y="5117"/>
                  <a:pt x="84160" y="8128"/>
                </a:cubicBezTo>
                <a:cubicBezTo>
                  <a:pt x="90932" y="11464"/>
                  <a:pt x="97603" y="15033"/>
                  <a:pt x="104141" y="18803"/>
                </a:cubicBezTo>
                <a:cubicBezTo>
                  <a:pt x="109645" y="22005"/>
                  <a:pt x="115516" y="25207"/>
                  <a:pt x="119952" y="29877"/>
                </a:cubicBezTo>
                <a:cubicBezTo>
                  <a:pt x="125189" y="35381"/>
                  <a:pt x="126023" y="42086"/>
                  <a:pt x="125923" y="49391"/>
                </a:cubicBezTo>
                <a:cubicBezTo>
                  <a:pt x="125823" y="57030"/>
                  <a:pt x="125656"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3" y="119908"/>
                  <a:pt x="96369" y="123544"/>
                </a:cubicBezTo>
                <a:cubicBezTo>
                  <a:pt x="90031" y="127280"/>
                  <a:pt x="83760" y="131216"/>
                  <a:pt x="77255" y="134686"/>
                </a:cubicBezTo>
                <a:cubicBezTo>
                  <a:pt x="72642" y="137133"/>
                  <a:pt x="67846" y="138867"/>
                  <a:pt x="62867" y="138867"/>
                </a:cubicBezTo>
                <a:cubicBezTo>
                  <a:pt x="60790" y="138867"/>
                  <a:pt x="58681" y="138565"/>
                  <a:pt x="56540" y="137888"/>
                </a:cubicBezTo>
                <a:cubicBezTo>
                  <a:pt x="49936" y="135786"/>
                  <a:pt x="44432" y="131283"/>
                  <a:pt x="38694" y="127580"/>
                </a:cubicBezTo>
                <a:cubicBezTo>
                  <a:pt x="32890" y="123811"/>
                  <a:pt x="26853" y="120409"/>
                  <a:pt x="20948" y="116873"/>
                </a:cubicBezTo>
                <a:cubicBezTo>
                  <a:pt x="18046" y="115138"/>
                  <a:pt x="15144" y="113370"/>
                  <a:pt x="12342" y="111502"/>
                </a:cubicBezTo>
                <a:cubicBezTo>
                  <a:pt x="5704" y="106966"/>
                  <a:pt x="2002" y="100094"/>
                  <a:pt x="2302" y="92055"/>
                </a:cubicBezTo>
                <a:cubicBezTo>
                  <a:pt x="2735" y="79179"/>
                  <a:pt x="2569" y="66237"/>
                  <a:pt x="2769" y="53327"/>
                </a:cubicBezTo>
                <a:cubicBezTo>
                  <a:pt x="2869" y="46356"/>
                  <a:pt x="2802" y="39050"/>
                  <a:pt x="6972" y="33113"/>
                </a:cubicBezTo>
                <a:cubicBezTo>
                  <a:pt x="10608" y="27909"/>
                  <a:pt x="16278" y="24607"/>
                  <a:pt x="21716" y="21605"/>
                </a:cubicBezTo>
                <a:cubicBezTo>
                  <a:pt x="28320" y="18002"/>
                  <a:pt x="34958" y="14433"/>
                  <a:pt x="41596" y="10864"/>
                </a:cubicBezTo>
                <a:cubicBezTo>
                  <a:pt x="44999" y="9029"/>
                  <a:pt x="48401" y="7161"/>
                  <a:pt x="51837" y="5326"/>
                </a:cubicBezTo>
                <a:cubicBezTo>
                  <a:pt x="55240" y="3492"/>
                  <a:pt x="58842" y="1724"/>
                  <a:pt x="62745" y="1390"/>
                </a:cubicBezTo>
                <a:cubicBezTo>
                  <a:pt x="63270" y="1346"/>
                  <a:pt x="63793" y="1325"/>
                  <a:pt x="64314"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3" y="27409"/>
                  <a:pt x="2168" y="41486"/>
                </a:cubicBezTo>
                <a:cubicBezTo>
                  <a:pt x="901" y="48691"/>
                  <a:pt x="1401" y="56329"/>
                  <a:pt x="1301" y="63635"/>
                </a:cubicBezTo>
                <a:cubicBezTo>
                  <a:pt x="1234" y="70206"/>
                  <a:pt x="1168" y="76777"/>
                  <a:pt x="1101" y="83349"/>
                </a:cubicBezTo>
                <a:cubicBezTo>
                  <a:pt x="967"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8"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3" y="140214"/>
                  <a:pt x="66870" y="140017"/>
                  <a:pt x="68616" y="139589"/>
                </a:cubicBezTo>
                <a:cubicBezTo>
                  <a:pt x="75821" y="137854"/>
                  <a:pt x="82192" y="133418"/>
                  <a:pt x="88497" y="129715"/>
                </a:cubicBezTo>
                <a:cubicBezTo>
                  <a:pt x="95702" y="125479"/>
                  <a:pt x="102874" y="121276"/>
                  <a:pt x="110079" y="117040"/>
                </a:cubicBezTo>
                <a:cubicBezTo>
                  <a:pt x="115282" y="113971"/>
                  <a:pt x="120953" y="110668"/>
                  <a:pt x="123955" y="105198"/>
                </a:cubicBezTo>
                <a:cubicBezTo>
                  <a:pt x="127491" y="98860"/>
                  <a:pt x="126524" y="90554"/>
                  <a:pt x="126624" y="83582"/>
                </a:cubicBezTo>
                <a:cubicBezTo>
                  <a:pt x="126791" y="75176"/>
                  <a:pt x="126924" y="66804"/>
                  <a:pt x="127091" y="58398"/>
                </a:cubicBezTo>
                <a:cubicBezTo>
                  <a:pt x="127224" y="51059"/>
                  <a:pt x="128358" y="42686"/>
                  <a:pt x="125456" y="35715"/>
                </a:cubicBezTo>
                <a:cubicBezTo>
                  <a:pt x="123121" y="30177"/>
                  <a:pt x="118385" y="26208"/>
                  <a:pt x="113481" y="22939"/>
                </a:cubicBezTo>
                <a:cubicBezTo>
                  <a:pt x="107077" y="18669"/>
                  <a:pt x="100238" y="14967"/>
                  <a:pt x="93433" y="11364"/>
                </a:cubicBezTo>
                <a:cubicBezTo>
                  <a:pt x="86629" y="7761"/>
                  <a:pt x="79624" y="3825"/>
                  <a:pt x="72318" y="1423"/>
                </a:cubicBezTo>
                <a:cubicBezTo>
                  <a:pt x="69714" y="573"/>
                  <a:pt x="67010" y="1"/>
                  <a:pt x="642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72" name="Google Shape;649;p29">
            <a:extLst>
              <a:ext uri="{FF2B5EF4-FFF2-40B4-BE49-F238E27FC236}">
                <a16:creationId xmlns:a16="http://schemas.microsoft.com/office/drawing/2014/main" id="{72D4CCBA-9A3E-2B3A-0571-90DA291F049F}"/>
              </a:ext>
            </a:extLst>
          </p:cNvPr>
          <p:cNvSpPr/>
          <p:nvPr/>
        </p:nvSpPr>
        <p:spPr>
          <a:xfrm>
            <a:off x="567368" y="2967751"/>
            <a:ext cx="1562823" cy="1722189"/>
          </a:xfrm>
          <a:custGeom>
            <a:avLst/>
            <a:gdLst/>
            <a:ahLst/>
            <a:cxnLst/>
            <a:rect l="l" t="t" r="r" b="b"/>
            <a:pathLst>
              <a:path w="105243" h="115975" extrusionOk="0">
                <a:moveTo>
                  <a:pt x="51011" y="1469"/>
                </a:moveTo>
                <a:cubicBezTo>
                  <a:pt x="56111" y="1469"/>
                  <a:pt x="60902" y="4640"/>
                  <a:pt x="65581" y="7041"/>
                </a:cubicBezTo>
                <a:cubicBezTo>
                  <a:pt x="71818" y="10244"/>
                  <a:pt x="78089" y="13446"/>
                  <a:pt x="84327" y="16648"/>
                </a:cubicBezTo>
                <a:cubicBezTo>
                  <a:pt x="89264" y="19183"/>
                  <a:pt x="94868" y="21418"/>
                  <a:pt x="98771" y="25488"/>
                </a:cubicBezTo>
                <a:cubicBezTo>
                  <a:pt x="103441" y="30325"/>
                  <a:pt x="103207" y="37063"/>
                  <a:pt x="103174" y="43367"/>
                </a:cubicBezTo>
                <a:cubicBezTo>
                  <a:pt x="103141" y="50306"/>
                  <a:pt x="103107"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7" y="110249"/>
                  <a:pt x="60310" y="114085"/>
                  <a:pt x="53839" y="114618"/>
                </a:cubicBezTo>
                <a:cubicBezTo>
                  <a:pt x="53336" y="114659"/>
                  <a:pt x="52836" y="114678"/>
                  <a:pt x="52341" y="114678"/>
                </a:cubicBezTo>
                <a:cubicBezTo>
                  <a:pt x="47090" y="114678"/>
                  <a:pt x="42278" y="112494"/>
                  <a:pt x="37827" y="109782"/>
                </a:cubicBezTo>
                <a:cubicBezTo>
                  <a:pt x="32857" y="106746"/>
                  <a:pt x="28221" y="103244"/>
                  <a:pt x="23084" y="100475"/>
                </a:cubicBezTo>
                <a:cubicBezTo>
                  <a:pt x="18313"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8"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4"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7" y="42934"/>
                </a:cubicBezTo>
                <a:cubicBezTo>
                  <a:pt x="501" y="51473"/>
                  <a:pt x="0"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5" y="100975"/>
                  <a:pt x="26586" y="103911"/>
                  <a:pt x="31856" y="107447"/>
                </a:cubicBezTo>
                <a:cubicBezTo>
                  <a:pt x="36660" y="110682"/>
                  <a:pt x="41597" y="114118"/>
                  <a:pt x="47334" y="115452"/>
                </a:cubicBezTo>
                <a:cubicBezTo>
                  <a:pt x="48893" y="115808"/>
                  <a:pt x="50437" y="115974"/>
                  <a:pt x="51962"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4" y="90434"/>
                </a:cubicBezTo>
                <a:cubicBezTo>
                  <a:pt x="103441" y="86498"/>
                  <a:pt x="104241" y="80828"/>
                  <a:pt x="104342" y="75123"/>
                </a:cubicBezTo>
                <a:cubicBezTo>
                  <a:pt x="104442" y="67718"/>
                  <a:pt x="104408" y="60313"/>
                  <a:pt x="104442" y="52908"/>
                </a:cubicBezTo>
                <a:cubicBezTo>
                  <a:pt x="104475" y="46303"/>
                  <a:pt x="105242" y="39198"/>
                  <a:pt x="103908" y="32693"/>
                </a:cubicBezTo>
                <a:cubicBezTo>
                  <a:pt x="102740" y="27022"/>
                  <a:pt x="98938" y="23153"/>
                  <a:pt x="94101" y="20284"/>
                </a:cubicBezTo>
                <a:cubicBezTo>
                  <a:pt x="88030" y="16682"/>
                  <a:pt x="81525" y="13746"/>
                  <a:pt x="75221" y="10511"/>
                </a:cubicBezTo>
                <a:lnTo>
                  <a:pt x="65047" y="5307"/>
                </a:lnTo>
                <a:cubicBezTo>
                  <a:pt x="62111" y="3806"/>
                  <a:pt x="59176" y="2105"/>
                  <a:pt x="56040" y="937"/>
                </a:cubicBezTo>
                <a:cubicBezTo>
                  <a:pt x="54427" y="347"/>
                  <a:pt x="52778" y="0"/>
                  <a:pt x="5111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77" name="Google Shape;647;p29">
            <a:extLst>
              <a:ext uri="{FF2B5EF4-FFF2-40B4-BE49-F238E27FC236}">
                <a16:creationId xmlns:a16="http://schemas.microsoft.com/office/drawing/2014/main" id="{E643DB89-BA16-4BF6-7572-FF64B6738CCD}"/>
              </a:ext>
            </a:extLst>
          </p:cNvPr>
          <p:cNvSpPr/>
          <p:nvPr/>
        </p:nvSpPr>
        <p:spPr>
          <a:xfrm>
            <a:off x="5061567" y="2804039"/>
            <a:ext cx="1878348" cy="2083526"/>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78" name="Google Shape;648;p29">
            <a:extLst>
              <a:ext uri="{FF2B5EF4-FFF2-40B4-BE49-F238E27FC236}">
                <a16:creationId xmlns:a16="http://schemas.microsoft.com/office/drawing/2014/main" id="{69B0DF1B-19C9-A0A9-C045-A6871A421F93}"/>
              </a:ext>
            </a:extLst>
          </p:cNvPr>
          <p:cNvSpPr/>
          <p:nvPr/>
        </p:nvSpPr>
        <p:spPr>
          <a:xfrm>
            <a:off x="5050179" y="2801946"/>
            <a:ext cx="1906088" cy="2082145"/>
          </a:xfrm>
          <a:custGeom>
            <a:avLst/>
            <a:gdLst/>
            <a:ahLst/>
            <a:cxnLst/>
            <a:rect l="l" t="t" r="r" b="b"/>
            <a:pathLst>
              <a:path w="128359" h="140215" extrusionOk="0">
                <a:moveTo>
                  <a:pt x="64314" y="1325"/>
                </a:moveTo>
                <a:cubicBezTo>
                  <a:pt x="71321" y="1325"/>
                  <a:pt x="78044" y="5117"/>
                  <a:pt x="84160" y="8128"/>
                </a:cubicBezTo>
                <a:cubicBezTo>
                  <a:pt x="90932" y="11464"/>
                  <a:pt x="97603" y="15033"/>
                  <a:pt x="104141" y="18803"/>
                </a:cubicBezTo>
                <a:cubicBezTo>
                  <a:pt x="109645" y="22005"/>
                  <a:pt x="115516" y="25207"/>
                  <a:pt x="119952" y="29877"/>
                </a:cubicBezTo>
                <a:cubicBezTo>
                  <a:pt x="125189" y="35381"/>
                  <a:pt x="126023" y="42086"/>
                  <a:pt x="125923" y="49391"/>
                </a:cubicBezTo>
                <a:cubicBezTo>
                  <a:pt x="125823" y="57030"/>
                  <a:pt x="125656"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3" y="119908"/>
                  <a:pt x="96369" y="123544"/>
                </a:cubicBezTo>
                <a:cubicBezTo>
                  <a:pt x="90031" y="127280"/>
                  <a:pt x="83760" y="131216"/>
                  <a:pt x="77255" y="134686"/>
                </a:cubicBezTo>
                <a:cubicBezTo>
                  <a:pt x="72642" y="137133"/>
                  <a:pt x="67846" y="138867"/>
                  <a:pt x="62867" y="138867"/>
                </a:cubicBezTo>
                <a:cubicBezTo>
                  <a:pt x="60790" y="138867"/>
                  <a:pt x="58681" y="138565"/>
                  <a:pt x="56540" y="137888"/>
                </a:cubicBezTo>
                <a:cubicBezTo>
                  <a:pt x="49936" y="135786"/>
                  <a:pt x="44432" y="131283"/>
                  <a:pt x="38694" y="127580"/>
                </a:cubicBezTo>
                <a:cubicBezTo>
                  <a:pt x="32890" y="123811"/>
                  <a:pt x="26853" y="120409"/>
                  <a:pt x="20948" y="116873"/>
                </a:cubicBezTo>
                <a:cubicBezTo>
                  <a:pt x="18046" y="115138"/>
                  <a:pt x="15144" y="113370"/>
                  <a:pt x="12342" y="111502"/>
                </a:cubicBezTo>
                <a:cubicBezTo>
                  <a:pt x="5704" y="106966"/>
                  <a:pt x="2002" y="100094"/>
                  <a:pt x="2302" y="92055"/>
                </a:cubicBezTo>
                <a:cubicBezTo>
                  <a:pt x="2735" y="79179"/>
                  <a:pt x="2569" y="66237"/>
                  <a:pt x="2769" y="53327"/>
                </a:cubicBezTo>
                <a:cubicBezTo>
                  <a:pt x="2869" y="46356"/>
                  <a:pt x="2802" y="39050"/>
                  <a:pt x="6972" y="33113"/>
                </a:cubicBezTo>
                <a:cubicBezTo>
                  <a:pt x="10608" y="27909"/>
                  <a:pt x="16278" y="24607"/>
                  <a:pt x="21716" y="21605"/>
                </a:cubicBezTo>
                <a:cubicBezTo>
                  <a:pt x="28320" y="18002"/>
                  <a:pt x="34958" y="14433"/>
                  <a:pt x="41596" y="10864"/>
                </a:cubicBezTo>
                <a:cubicBezTo>
                  <a:pt x="44999" y="9029"/>
                  <a:pt x="48401" y="7161"/>
                  <a:pt x="51837" y="5326"/>
                </a:cubicBezTo>
                <a:cubicBezTo>
                  <a:pt x="55240" y="3492"/>
                  <a:pt x="58842" y="1724"/>
                  <a:pt x="62745" y="1390"/>
                </a:cubicBezTo>
                <a:cubicBezTo>
                  <a:pt x="63270" y="1346"/>
                  <a:pt x="63793" y="1325"/>
                  <a:pt x="64314"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3" y="27409"/>
                  <a:pt x="2168" y="41486"/>
                </a:cubicBezTo>
                <a:cubicBezTo>
                  <a:pt x="901" y="48691"/>
                  <a:pt x="1401" y="56329"/>
                  <a:pt x="1301" y="63635"/>
                </a:cubicBezTo>
                <a:cubicBezTo>
                  <a:pt x="1234" y="70206"/>
                  <a:pt x="1168" y="76777"/>
                  <a:pt x="1101" y="83349"/>
                </a:cubicBezTo>
                <a:cubicBezTo>
                  <a:pt x="967"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8"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3" y="140214"/>
                  <a:pt x="66870" y="140017"/>
                  <a:pt x="68616" y="139589"/>
                </a:cubicBezTo>
                <a:cubicBezTo>
                  <a:pt x="75821" y="137854"/>
                  <a:pt x="82192" y="133418"/>
                  <a:pt x="88497" y="129715"/>
                </a:cubicBezTo>
                <a:cubicBezTo>
                  <a:pt x="95702" y="125479"/>
                  <a:pt x="102874" y="121276"/>
                  <a:pt x="110079" y="117040"/>
                </a:cubicBezTo>
                <a:cubicBezTo>
                  <a:pt x="115282" y="113971"/>
                  <a:pt x="120953" y="110668"/>
                  <a:pt x="123955" y="105198"/>
                </a:cubicBezTo>
                <a:cubicBezTo>
                  <a:pt x="127491" y="98860"/>
                  <a:pt x="126524" y="90554"/>
                  <a:pt x="126624" y="83582"/>
                </a:cubicBezTo>
                <a:cubicBezTo>
                  <a:pt x="126791" y="75176"/>
                  <a:pt x="126924" y="66804"/>
                  <a:pt x="127091" y="58398"/>
                </a:cubicBezTo>
                <a:cubicBezTo>
                  <a:pt x="127224" y="51059"/>
                  <a:pt x="128358" y="42686"/>
                  <a:pt x="125456" y="35715"/>
                </a:cubicBezTo>
                <a:cubicBezTo>
                  <a:pt x="123121" y="30177"/>
                  <a:pt x="118385" y="26208"/>
                  <a:pt x="113481" y="22939"/>
                </a:cubicBezTo>
                <a:cubicBezTo>
                  <a:pt x="107077" y="18669"/>
                  <a:pt x="100238" y="14967"/>
                  <a:pt x="93433" y="11364"/>
                </a:cubicBezTo>
                <a:cubicBezTo>
                  <a:pt x="86629" y="7761"/>
                  <a:pt x="79624" y="3825"/>
                  <a:pt x="72318" y="1423"/>
                </a:cubicBezTo>
                <a:cubicBezTo>
                  <a:pt x="69714" y="573"/>
                  <a:pt x="67010" y="1"/>
                  <a:pt x="642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79" name="Google Shape;649;p29">
            <a:extLst>
              <a:ext uri="{FF2B5EF4-FFF2-40B4-BE49-F238E27FC236}">
                <a16:creationId xmlns:a16="http://schemas.microsoft.com/office/drawing/2014/main" id="{CF5EEB8C-9E27-CFDE-C5D8-EA587BE29832}"/>
              </a:ext>
            </a:extLst>
          </p:cNvPr>
          <p:cNvSpPr/>
          <p:nvPr/>
        </p:nvSpPr>
        <p:spPr>
          <a:xfrm>
            <a:off x="5229473" y="2972121"/>
            <a:ext cx="1562823" cy="1722189"/>
          </a:xfrm>
          <a:custGeom>
            <a:avLst/>
            <a:gdLst/>
            <a:ahLst/>
            <a:cxnLst/>
            <a:rect l="l" t="t" r="r" b="b"/>
            <a:pathLst>
              <a:path w="105243" h="115975" extrusionOk="0">
                <a:moveTo>
                  <a:pt x="51011" y="1469"/>
                </a:moveTo>
                <a:cubicBezTo>
                  <a:pt x="56111" y="1469"/>
                  <a:pt x="60902" y="4640"/>
                  <a:pt x="65581" y="7041"/>
                </a:cubicBezTo>
                <a:cubicBezTo>
                  <a:pt x="71818" y="10244"/>
                  <a:pt x="78089" y="13446"/>
                  <a:pt x="84327" y="16648"/>
                </a:cubicBezTo>
                <a:cubicBezTo>
                  <a:pt x="89264" y="19183"/>
                  <a:pt x="94868" y="21418"/>
                  <a:pt x="98771" y="25488"/>
                </a:cubicBezTo>
                <a:cubicBezTo>
                  <a:pt x="103441" y="30325"/>
                  <a:pt x="103207" y="37063"/>
                  <a:pt x="103174" y="43367"/>
                </a:cubicBezTo>
                <a:cubicBezTo>
                  <a:pt x="103141" y="50306"/>
                  <a:pt x="103107"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7" y="110249"/>
                  <a:pt x="60310" y="114085"/>
                  <a:pt x="53839" y="114618"/>
                </a:cubicBezTo>
                <a:cubicBezTo>
                  <a:pt x="53336" y="114659"/>
                  <a:pt x="52836" y="114678"/>
                  <a:pt x="52341" y="114678"/>
                </a:cubicBezTo>
                <a:cubicBezTo>
                  <a:pt x="47090" y="114678"/>
                  <a:pt x="42278" y="112494"/>
                  <a:pt x="37827" y="109782"/>
                </a:cubicBezTo>
                <a:cubicBezTo>
                  <a:pt x="32857" y="106746"/>
                  <a:pt x="28221" y="103244"/>
                  <a:pt x="23084" y="100475"/>
                </a:cubicBezTo>
                <a:cubicBezTo>
                  <a:pt x="18313"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8"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4"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7" y="42934"/>
                </a:cubicBezTo>
                <a:cubicBezTo>
                  <a:pt x="501" y="51473"/>
                  <a:pt x="0"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5" y="100975"/>
                  <a:pt x="26586" y="103911"/>
                  <a:pt x="31856" y="107447"/>
                </a:cubicBezTo>
                <a:cubicBezTo>
                  <a:pt x="36660" y="110682"/>
                  <a:pt x="41597" y="114118"/>
                  <a:pt x="47334" y="115452"/>
                </a:cubicBezTo>
                <a:cubicBezTo>
                  <a:pt x="48893" y="115808"/>
                  <a:pt x="50437" y="115974"/>
                  <a:pt x="51962"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4" y="90434"/>
                </a:cubicBezTo>
                <a:cubicBezTo>
                  <a:pt x="103441" y="86498"/>
                  <a:pt x="104241" y="80828"/>
                  <a:pt x="104342" y="75123"/>
                </a:cubicBezTo>
                <a:cubicBezTo>
                  <a:pt x="104442" y="67718"/>
                  <a:pt x="104408" y="60313"/>
                  <a:pt x="104442" y="52908"/>
                </a:cubicBezTo>
                <a:cubicBezTo>
                  <a:pt x="104475" y="46303"/>
                  <a:pt x="105242" y="39198"/>
                  <a:pt x="103908" y="32693"/>
                </a:cubicBezTo>
                <a:cubicBezTo>
                  <a:pt x="102740" y="27022"/>
                  <a:pt x="98938" y="23153"/>
                  <a:pt x="94101" y="20284"/>
                </a:cubicBezTo>
                <a:cubicBezTo>
                  <a:pt x="88030" y="16682"/>
                  <a:pt x="81525" y="13746"/>
                  <a:pt x="75221" y="10511"/>
                </a:cubicBezTo>
                <a:lnTo>
                  <a:pt x="65047" y="5307"/>
                </a:lnTo>
                <a:cubicBezTo>
                  <a:pt x="62111" y="3806"/>
                  <a:pt x="59176" y="2105"/>
                  <a:pt x="56040" y="937"/>
                </a:cubicBezTo>
                <a:cubicBezTo>
                  <a:pt x="54427" y="347"/>
                  <a:pt x="52778" y="0"/>
                  <a:pt x="5111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81" name="TextBox 80">
            <a:extLst>
              <a:ext uri="{FF2B5EF4-FFF2-40B4-BE49-F238E27FC236}">
                <a16:creationId xmlns:a16="http://schemas.microsoft.com/office/drawing/2014/main" id="{A4E6D780-83B3-29AA-DF59-E1C1715409BD}"/>
              </a:ext>
            </a:extLst>
          </p:cNvPr>
          <p:cNvSpPr txBox="1"/>
          <p:nvPr/>
        </p:nvSpPr>
        <p:spPr>
          <a:xfrm>
            <a:off x="533260" y="1397435"/>
            <a:ext cx="3521805" cy="307777"/>
          </a:xfrm>
          <a:prstGeom prst="rect">
            <a:avLst/>
          </a:prstGeom>
          <a:noFill/>
        </p:spPr>
        <p:txBody>
          <a:bodyPr wrap="square" rtlCol="0">
            <a:spAutoFit/>
          </a:bodyPr>
          <a:lstStyle/>
          <a:p>
            <a:r>
              <a:rPr lang="es-DO" sz="1400" b="1" i="1">
                <a:solidFill>
                  <a:schemeClr val="bg1"/>
                </a:solidFill>
              </a:rPr>
              <a:t>Continuando con los objetivos de estrategia </a:t>
            </a:r>
          </a:p>
        </p:txBody>
      </p:sp>
      <p:pic>
        <p:nvPicPr>
          <p:cNvPr id="99" name="Picture 17">
            <a:extLst>
              <a:ext uri="{FF2B5EF4-FFF2-40B4-BE49-F238E27FC236}">
                <a16:creationId xmlns:a16="http://schemas.microsoft.com/office/drawing/2014/main" id="{0C8017AA-71E4-B00D-6919-6DF4B5BA74EB}"/>
              </a:ext>
            </a:extLst>
          </p:cNvPr>
          <p:cNvPicPr>
            <a:picLocks noChangeAspect="1"/>
          </p:cNvPicPr>
          <p:nvPr/>
        </p:nvPicPr>
        <p:blipFill rotWithShape="1">
          <a:blip r:embed="rId7">
            <a:clrChange>
              <a:clrFrom>
                <a:srgbClr val="000000">
                  <a:alpha val="0"/>
                </a:srgbClr>
              </a:clrFrom>
              <a:clrTo>
                <a:srgbClr val="000000">
                  <a:alpha val="0"/>
                </a:srgbClr>
              </a:clrTo>
            </a:clrChange>
            <a:extLst>
              <a:ext uri="{BEBA8EAE-BF5A-486C-A8C5-ECC9F3942E4B}">
                <a14:imgProps xmlns:a14="http://schemas.microsoft.com/office/drawing/2010/main">
                  <a14:imgLayer r:embed="rId8">
                    <a14:imgEffect>
                      <a14:backgroundRemoval t="20431" b="72177" l="30476" r="67936"/>
                    </a14:imgEffect>
                  </a14:imgLayer>
                </a14:imgProps>
              </a:ext>
            </a:extLst>
          </a:blip>
          <a:srcRect l="25794" t="13963" r="27381" b="21355"/>
          <a:stretch/>
        </p:blipFill>
        <p:spPr>
          <a:xfrm>
            <a:off x="6249162" y="4079263"/>
            <a:ext cx="871014" cy="905237"/>
          </a:xfrm>
          <a:prstGeom prst="rect">
            <a:avLst/>
          </a:prstGeom>
          <a:noFill/>
          <a:ln w="28575" cap="sq">
            <a:noFill/>
            <a:miter lim="800000"/>
          </a:ln>
          <a:effectLst/>
          <a:scene3d>
            <a:camera prst="orthographicFront"/>
            <a:lightRig rig="twoPt" dir="t">
              <a:rot lat="0" lon="0" rev="7200000"/>
            </a:lightRig>
          </a:scene3d>
          <a:sp3d>
            <a:bevelT w="25400" h="19050"/>
            <a:contourClr>
              <a:srgbClr val="FFFFFF"/>
            </a:contourClr>
          </a:sp3d>
        </p:spPr>
      </p:pic>
      <p:sp>
        <p:nvSpPr>
          <p:cNvPr id="105" name="TextBox 104">
            <a:extLst>
              <a:ext uri="{FF2B5EF4-FFF2-40B4-BE49-F238E27FC236}">
                <a16:creationId xmlns:a16="http://schemas.microsoft.com/office/drawing/2014/main" id="{0BA8EC6B-BC35-D950-13E1-967DBE435BB2}"/>
              </a:ext>
            </a:extLst>
          </p:cNvPr>
          <p:cNvSpPr txBox="1"/>
          <p:nvPr/>
        </p:nvSpPr>
        <p:spPr>
          <a:xfrm>
            <a:off x="235774" y="5281757"/>
            <a:ext cx="3900353" cy="5262979"/>
          </a:xfrm>
          <a:prstGeom prst="rect">
            <a:avLst/>
          </a:prstGeom>
          <a:noFill/>
        </p:spPr>
        <p:txBody>
          <a:bodyPr wrap="square">
            <a:spAutoFit/>
          </a:bodyPr>
          <a:lstStyle/>
          <a:p>
            <a:r>
              <a:rPr lang="es-DO" sz="1400" b="1"/>
              <a:t>Beneficios: </a:t>
            </a:r>
          </a:p>
          <a:p>
            <a:endParaRPr lang="es-DO" sz="1400"/>
          </a:p>
          <a:p>
            <a:pPr marL="285750" indent="-285750">
              <a:buFont typeface="Arial" panose="020B0604020202020204" pitchFamily="34" charset="0"/>
              <a:buChar char="•"/>
            </a:pPr>
            <a:r>
              <a:rPr lang="es-DO" sz="1400"/>
              <a:t>Incremento en los niveles de calidad para información impresa.</a:t>
            </a:r>
          </a:p>
          <a:p>
            <a:pPr marL="285750" indent="-285750">
              <a:buFont typeface="Arial" panose="020B0604020202020204" pitchFamily="34" charset="0"/>
              <a:buChar char="•"/>
            </a:pPr>
            <a:r>
              <a:rPr lang="es-DO" sz="1400"/>
              <a:t>Ahorro en el consumo de “</a:t>
            </a:r>
            <a:r>
              <a:rPr lang="es-DO" sz="1400" err="1"/>
              <a:t>Printing</a:t>
            </a:r>
            <a:r>
              <a:rPr lang="es-DO" sz="1400"/>
              <a:t> </a:t>
            </a:r>
            <a:r>
              <a:rPr lang="es-DO" sz="1400" err="1"/>
              <a:t>plates</a:t>
            </a:r>
            <a:r>
              <a:rPr lang="es-DO" sz="1400"/>
              <a:t>” y uso de tintas.</a:t>
            </a:r>
          </a:p>
          <a:p>
            <a:pPr marL="285750" indent="-285750">
              <a:buFont typeface="Arial" panose="020B0604020202020204" pitchFamily="34" charset="0"/>
              <a:buChar char="•"/>
            </a:pPr>
            <a:endParaRPr lang="es-DO" sz="1400" b="1"/>
          </a:p>
          <a:p>
            <a:pPr marL="285750" indent="-285750">
              <a:buFont typeface="Arial" panose="020B0604020202020204" pitchFamily="34" charset="0"/>
              <a:buChar char="•"/>
            </a:pPr>
            <a:endParaRPr lang="es-DO" sz="1400" b="1"/>
          </a:p>
          <a:p>
            <a:r>
              <a:rPr lang="es-DO" sz="1400" b="1"/>
              <a:t>Logros:</a:t>
            </a:r>
          </a:p>
          <a:p>
            <a:r>
              <a:rPr lang="es-DO" sz="1400" b="1"/>
              <a:t> </a:t>
            </a:r>
          </a:p>
          <a:p>
            <a:pPr marL="285750" indent="-285750" algn="just" rtl="0" fontAlgn="base">
              <a:buFont typeface="Arial" panose="020B0604020202020204" pitchFamily="34" charset="0"/>
              <a:buChar char="•"/>
            </a:pPr>
            <a:r>
              <a:rPr lang="es-DO" sz="1400"/>
              <a:t>Instalación de equipos -Completado</a:t>
            </a:r>
            <a:r>
              <a:rPr lang="en-US" sz="1400"/>
              <a:t>​</a:t>
            </a:r>
          </a:p>
          <a:p>
            <a:pPr marL="285750" indent="-285750" algn="just" rtl="0" fontAlgn="base">
              <a:buFont typeface="Arial" panose="020B0604020202020204" pitchFamily="34" charset="0"/>
              <a:buChar char="•"/>
            </a:pPr>
            <a:r>
              <a:rPr lang="es-DO" sz="1400"/>
              <a:t>Control de cambios en ejecución -Completado</a:t>
            </a:r>
          </a:p>
          <a:p>
            <a:pPr marL="285750" indent="-285750" algn="just" rtl="0" fontAlgn="base">
              <a:buFont typeface="Arial" panose="020B0604020202020204" pitchFamily="34" charset="0"/>
              <a:buChar char="•"/>
            </a:pPr>
            <a:endParaRPr lang="es-DO" sz="1400" b="1"/>
          </a:p>
          <a:p>
            <a:pPr marL="285750" indent="-285750" algn="just" rtl="0" fontAlgn="base">
              <a:buFont typeface="Arial" panose="020B0604020202020204" pitchFamily="34" charset="0"/>
              <a:buChar char="•"/>
            </a:pPr>
            <a:endParaRPr lang="es-DO" sz="1400" b="1"/>
          </a:p>
          <a:p>
            <a:pPr marL="285750" indent="-285750" algn="just" rtl="0" fontAlgn="base">
              <a:buFont typeface="Arial" panose="020B0604020202020204" pitchFamily="34" charset="0"/>
              <a:buChar char="•"/>
            </a:pPr>
            <a:endParaRPr lang="es-DO" sz="1400" b="1"/>
          </a:p>
          <a:p>
            <a:pPr marL="285750" indent="-285750" algn="just" rtl="0" fontAlgn="base">
              <a:buFont typeface="Arial" panose="020B0604020202020204" pitchFamily="34" charset="0"/>
              <a:buChar char="•"/>
            </a:pPr>
            <a:endParaRPr lang="es-DO" sz="1400" b="1"/>
          </a:p>
          <a:p>
            <a:pPr algn="just" rtl="0" fontAlgn="base"/>
            <a:r>
              <a:rPr lang="es-DO" sz="1400" b="1"/>
              <a:t>Próximos pasos:</a:t>
            </a:r>
          </a:p>
          <a:p>
            <a:pPr algn="just" rtl="0" fontAlgn="base"/>
            <a:endParaRPr lang="es-DO" sz="1400" b="1"/>
          </a:p>
          <a:p>
            <a:pPr marL="285750" indent="-285750" algn="just" rtl="0" fontAlgn="base">
              <a:buFont typeface="Arial" panose="020B0604020202020204" pitchFamily="34" charset="0"/>
              <a:buChar char="•"/>
            </a:pPr>
            <a:r>
              <a:rPr lang="es-DO" sz="1400"/>
              <a:t>Proceso de validación Q2 2024</a:t>
            </a:r>
            <a:r>
              <a:rPr lang="en-US" sz="1400"/>
              <a:t>​</a:t>
            </a:r>
          </a:p>
          <a:p>
            <a:pPr marL="285750" indent="-285750" algn="just" rtl="0" fontAlgn="base">
              <a:buFont typeface="Arial" panose="020B0604020202020204" pitchFamily="34" charset="0"/>
              <a:buChar char="•"/>
            </a:pPr>
            <a:r>
              <a:rPr lang="es-DO" sz="1400"/>
              <a:t>Corrida FOC Q2 2024</a:t>
            </a:r>
            <a:endParaRPr lang="en-US" sz="1400"/>
          </a:p>
          <a:p>
            <a:pPr algn="just" rtl="0" fontAlgn="base"/>
            <a:endParaRPr lang="es-DO" sz="1400" b="1"/>
          </a:p>
          <a:p>
            <a:pPr marL="285750" indent="-285750">
              <a:buFont typeface="Arial" panose="020B0604020202020204" pitchFamily="34" charset="0"/>
              <a:buChar char="•"/>
            </a:pPr>
            <a:endParaRPr lang="es-DO" sz="1400" b="1"/>
          </a:p>
          <a:p>
            <a:pPr marL="285750" indent="-285750">
              <a:buFont typeface="Arial" panose="020B0604020202020204" pitchFamily="34" charset="0"/>
              <a:buChar char="•"/>
            </a:pPr>
            <a:endParaRPr lang="es-DO" sz="1400" b="1"/>
          </a:p>
          <a:p>
            <a:pPr marL="285750" indent="-285750">
              <a:buFont typeface="Arial" panose="020B0604020202020204" pitchFamily="34" charset="0"/>
              <a:buChar char="•"/>
            </a:pPr>
            <a:endParaRPr lang="es-DO" sz="1400" b="1"/>
          </a:p>
        </p:txBody>
      </p:sp>
      <p:sp>
        <p:nvSpPr>
          <p:cNvPr id="107" name="TextBox 106">
            <a:extLst>
              <a:ext uri="{FF2B5EF4-FFF2-40B4-BE49-F238E27FC236}">
                <a16:creationId xmlns:a16="http://schemas.microsoft.com/office/drawing/2014/main" id="{51EB83F5-961A-2BD0-8E89-876AA4A3DCCC}"/>
              </a:ext>
            </a:extLst>
          </p:cNvPr>
          <p:cNvSpPr txBox="1"/>
          <p:nvPr/>
        </p:nvSpPr>
        <p:spPr>
          <a:xfrm>
            <a:off x="4302888" y="5291124"/>
            <a:ext cx="3469512" cy="4893647"/>
          </a:xfrm>
          <a:prstGeom prst="rect">
            <a:avLst/>
          </a:prstGeom>
          <a:noFill/>
        </p:spPr>
        <p:txBody>
          <a:bodyPr wrap="square">
            <a:spAutoFit/>
          </a:bodyPr>
          <a:lstStyle/>
          <a:p>
            <a:r>
              <a:rPr lang="es-DO" sz="1400" b="1"/>
              <a:t>Beneficios: </a:t>
            </a:r>
          </a:p>
          <a:p>
            <a:endParaRPr lang="es-DO" sz="1400" b="1"/>
          </a:p>
          <a:p>
            <a:pPr marL="285750" indent="-285750">
              <a:buFont typeface="Arial" panose="020B0604020202020204" pitchFamily="34" charset="0"/>
              <a:buChar char="•"/>
            </a:pPr>
            <a:r>
              <a:rPr lang="es-DO" sz="1400"/>
              <a:t>Integración Vertical </a:t>
            </a:r>
          </a:p>
          <a:p>
            <a:pPr marL="285750" indent="-285750">
              <a:buFont typeface="Arial" panose="020B0604020202020204" pitchFamily="34" charset="0"/>
              <a:buChar char="•"/>
            </a:pPr>
            <a:r>
              <a:rPr lang="es-DO" sz="1400"/>
              <a:t>Reducción de costos en materia prima. </a:t>
            </a:r>
          </a:p>
          <a:p>
            <a:pPr marL="285750" indent="-285750">
              <a:buFont typeface="Arial" panose="020B0604020202020204" pitchFamily="34" charset="0"/>
              <a:buChar char="•"/>
            </a:pPr>
            <a:r>
              <a:rPr lang="es-DO" sz="1400"/>
              <a:t>+1MM de componentes serán moldeados</a:t>
            </a:r>
          </a:p>
          <a:p>
            <a:pPr marL="285750" indent="-285750">
              <a:buFont typeface="Arial" panose="020B0604020202020204" pitchFamily="34" charset="0"/>
              <a:buChar char="•"/>
            </a:pPr>
            <a:endParaRPr lang="es-DO" sz="1400"/>
          </a:p>
          <a:p>
            <a:pPr marL="285750" indent="-285750">
              <a:buFont typeface="Arial" panose="020B0604020202020204" pitchFamily="34" charset="0"/>
              <a:buChar char="•"/>
            </a:pPr>
            <a:endParaRPr lang="es-DO" sz="1400" b="1"/>
          </a:p>
          <a:p>
            <a:r>
              <a:rPr lang="es-DO" sz="1400" b="1"/>
              <a:t>Logros: </a:t>
            </a:r>
          </a:p>
          <a:p>
            <a:pPr marL="285750" indent="-285750">
              <a:buFont typeface="Arial" panose="020B0604020202020204" pitchFamily="34" charset="0"/>
              <a:buChar char="•"/>
            </a:pPr>
            <a:endParaRPr lang="es-DO" sz="1400"/>
          </a:p>
          <a:p>
            <a:pPr marL="285750" indent="-285750" algn="just" rtl="0" fontAlgn="base">
              <a:buFont typeface="Arial" panose="020B0604020202020204" pitchFamily="34" charset="0"/>
              <a:buChar char="•"/>
            </a:pPr>
            <a:r>
              <a:rPr lang="es-DO" sz="1400"/>
              <a:t>Cualificación de Instalación para Manan &amp; Comprador Óptico -Completado</a:t>
            </a:r>
            <a:r>
              <a:rPr lang="en-US" sz="1400"/>
              <a:t>​</a:t>
            </a:r>
          </a:p>
          <a:p>
            <a:pPr marL="285750" indent="-285750" algn="just" rtl="0" fontAlgn="base">
              <a:buFont typeface="Arial" panose="020B0604020202020204" pitchFamily="34" charset="0"/>
              <a:buChar char="•"/>
            </a:pPr>
            <a:r>
              <a:rPr lang="es-DO" sz="1400"/>
              <a:t>Corrida OQ- Completado</a:t>
            </a:r>
          </a:p>
          <a:p>
            <a:pPr marL="285750" indent="-285750" algn="just" rtl="0" fontAlgn="base">
              <a:buFont typeface="Arial" panose="020B0604020202020204" pitchFamily="34" charset="0"/>
              <a:buChar char="•"/>
            </a:pPr>
            <a:endParaRPr lang="es-DO" sz="1400"/>
          </a:p>
          <a:p>
            <a:pPr algn="just" rtl="0" fontAlgn="base"/>
            <a:endParaRPr lang="es-DO" sz="1400" b="1"/>
          </a:p>
          <a:p>
            <a:pPr marL="285750" indent="-285750" algn="just" rtl="0" fontAlgn="base">
              <a:buFont typeface="Arial" panose="020B0604020202020204" pitchFamily="34" charset="0"/>
              <a:buChar char="•"/>
            </a:pPr>
            <a:endParaRPr lang="es-DO" sz="1400" b="1"/>
          </a:p>
          <a:p>
            <a:pPr algn="just" rtl="0" fontAlgn="base"/>
            <a:r>
              <a:rPr lang="es-DO" sz="1400" b="1"/>
              <a:t>Próximos pasos:</a:t>
            </a:r>
          </a:p>
          <a:p>
            <a:pPr marL="285750" indent="-285750" algn="just" rtl="0" fontAlgn="base">
              <a:buFont typeface="Arial" panose="020B0604020202020204" pitchFamily="34" charset="0"/>
              <a:buChar char="•"/>
            </a:pPr>
            <a:endParaRPr lang="es-DO" sz="1400"/>
          </a:p>
          <a:p>
            <a:pPr marL="285750" indent="-285750" algn="l" rtl="0" fontAlgn="base">
              <a:buFont typeface="Arial" panose="020B0604020202020204" pitchFamily="34" charset="0"/>
              <a:buChar char="•"/>
            </a:pPr>
            <a:r>
              <a:rPr lang="es-DO" sz="1400"/>
              <a:t>Corrida PPQ – Q4 2023</a:t>
            </a:r>
            <a:r>
              <a:rPr lang="en-US" sz="1400"/>
              <a:t>​</a:t>
            </a:r>
          </a:p>
          <a:p>
            <a:pPr marL="285750" indent="-285750" algn="l" rtl="0" fontAlgn="base">
              <a:buFont typeface="Arial" panose="020B0604020202020204" pitchFamily="34" charset="0"/>
              <a:buChar char="•"/>
            </a:pPr>
            <a:r>
              <a:rPr lang="es-DO" sz="1400"/>
              <a:t>Corrida de FOC/COB – Q4 2023</a:t>
            </a:r>
            <a:endParaRPr lang="en-US" sz="1400"/>
          </a:p>
          <a:p>
            <a:pPr marL="285750" indent="-285750" algn="just" rtl="0" fontAlgn="base">
              <a:buFont typeface="Arial" panose="020B0604020202020204" pitchFamily="34" charset="0"/>
              <a:buChar char="•"/>
            </a:pPr>
            <a:endParaRPr lang="en-US" sz="1400"/>
          </a:p>
          <a:p>
            <a:pPr marL="285750" indent="-285750">
              <a:buFont typeface="Arial" panose="020B0604020202020204" pitchFamily="34" charset="0"/>
              <a:buChar char="•"/>
            </a:pPr>
            <a:endParaRPr lang="es-DO"/>
          </a:p>
        </p:txBody>
      </p:sp>
      <p:sp>
        <p:nvSpPr>
          <p:cNvPr id="110" name="Rectangle 109">
            <a:extLst>
              <a:ext uri="{FF2B5EF4-FFF2-40B4-BE49-F238E27FC236}">
                <a16:creationId xmlns:a16="http://schemas.microsoft.com/office/drawing/2014/main" id="{2F1AC0DB-0D73-5032-D426-F489A6ECE606}"/>
              </a:ext>
            </a:extLst>
          </p:cNvPr>
          <p:cNvSpPr/>
          <p:nvPr/>
        </p:nvSpPr>
        <p:spPr>
          <a:xfrm>
            <a:off x="66284" y="5214075"/>
            <a:ext cx="108000" cy="9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1" name="Rectangle 110">
            <a:extLst>
              <a:ext uri="{FF2B5EF4-FFF2-40B4-BE49-F238E27FC236}">
                <a16:creationId xmlns:a16="http://schemas.microsoft.com/office/drawing/2014/main" id="{17341489-EEB3-E04C-3690-F25BA438D6C2}"/>
              </a:ext>
            </a:extLst>
          </p:cNvPr>
          <p:cNvSpPr/>
          <p:nvPr/>
        </p:nvSpPr>
        <p:spPr>
          <a:xfrm>
            <a:off x="66284" y="6327001"/>
            <a:ext cx="108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2" name="Rectangle 111">
            <a:extLst>
              <a:ext uri="{FF2B5EF4-FFF2-40B4-BE49-F238E27FC236}">
                <a16:creationId xmlns:a16="http://schemas.microsoft.com/office/drawing/2014/main" id="{510E7C76-411A-2715-C94B-CCDD741E3C8F}"/>
              </a:ext>
            </a:extLst>
          </p:cNvPr>
          <p:cNvSpPr/>
          <p:nvPr/>
        </p:nvSpPr>
        <p:spPr>
          <a:xfrm>
            <a:off x="66438" y="7320777"/>
            <a:ext cx="108000" cy="90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3" name="Rectangle 112">
            <a:extLst>
              <a:ext uri="{FF2B5EF4-FFF2-40B4-BE49-F238E27FC236}">
                <a16:creationId xmlns:a16="http://schemas.microsoft.com/office/drawing/2014/main" id="{FD3A2F16-5D8E-4C77-2701-6C159A63CC8D}"/>
              </a:ext>
            </a:extLst>
          </p:cNvPr>
          <p:cNvSpPr/>
          <p:nvPr/>
        </p:nvSpPr>
        <p:spPr>
          <a:xfrm>
            <a:off x="66438" y="8433704"/>
            <a:ext cx="108000" cy="90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6" name="Rectangle 115">
            <a:extLst>
              <a:ext uri="{FF2B5EF4-FFF2-40B4-BE49-F238E27FC236}">
                <a16:creationId xmlns:a16="http://schemas.microsoft.com/office/drawing/2014/main" id="{E8D66188-C8FA-ADE2-4D77-B2A673B70A45}"/>
              </a:ext>
            </a:extLst>
          </p:cNvPr>
          <p:cNvSpPr/>
          <p:nvPr/>
        </p:nvSpPr>
        <p:spPr>
          <a:xfrm>
            <a:off x="65488" y="9427647"/>
            <a:ext cx="108000" cy="9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1" name="Right Triangle 120">
            <a:extLst>
              <a:ext uri="{FF2B5EF4-FFF2-40B4-BE49-F238E27FC236}">
                <a16:creationId xmlns:a16="http://schemas.microsoft.com/office/drawing/2014/main" id="{07A08313-0B70-74EC-269B-5DB793CB95F9}"/>
              </a:ext>
            </a:extLst>
          </p:cNvPr>
          <p:cNvSpPr/>
          <p:nvPr/>
        </p:nvSpPr>
        <p:spPr>
          <a:xfrm rot="16200000">
            <a:off x="6183718" y="9391150"/>
            <a:ext cx="749894" cy="2413406"/>
          </a:xfrm>
          <a:prstGeom prst="rtTriangle">
            <a:avLst/>
          </a:prstGeom>
          <a:solidFill>
            <a:schemeClr val="tx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2" name="Google Shape;647;p29">
            <a:extLst>
              <a:ext uri="{FF2B5EF4-FFF2-40B4-BE49-F238E27FC236}">
                <a16:creationId xmlns:a16="http://schemas.microsoft.com/office/drawing/2014/main" id="{98C43136-D824-8002-9256-064922455797}"/>
              </a:ext>
            </a:extLst>
          </p:cNvPr>
          <p:cNvSpPr/>
          <p:nvPr/>
        </p:nvSpPr>
        <p:spPr>
          <a:xfrm>
            <a:off x="2445905" y="2788404"/>
            <a:ext cx="1878348" cy="2083526"/>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15" name="Google Shape;648;p29">
            <a:extLst>
              <a:ext uri="{FF2B5EF4-FFF2-40B4-BE49-F238E27FC236}">
                <a16:creationId xmlns:a16="http://schemas.microsoft.com/office/drawing/2014/main" id="{5C5E131B-F097-1036-98B4-E327C340FFD5}"/>
              </a:ext>
            </a:extLst>
          </p:cNvPr>
          <p:cNvSpPr/>
          <p:nvPr/>
        </p:nvSpPr>
        <p:spPr>
          <a:xfrm>
            <a:off x="2434517" y="2786311"/>
            <a:ext cx="1906088" cy="2082145"/>
          </a:xfrm>
          <a:custGeom>
            <a:avLst/>
            <a:gdLst/>
            <a:ahLst/>
            <a:cxnLst/>
            <a:rect l="l" t="t" r="r" b="b"/>
            <a:pathLst>
              <a:path w="128359" h="140215" extrusionOk="0">
                <a:moveTo>
                  <a:pt x="64314" y="1325"/>
                </a:moveTo>
                <a:cubicBezTo>
                  <a:pt x="71321" y="1325"/>
                  <a:pt x="78044" y="5117"/>
                  <a:pt x="84160" y="8128"/>
                </a:cubicBezTo>
                <a:cubicBezTo>
                  <a:pt x="90932" y="11464"/>
                  <a:pt x="97603" y="15033"/>
                  <a:pt x="104141" y="18803"/>
                </a:cubicBezTo>
                <a:cubicBezTo>
                  <a:pt x="109645" y="22005"/>
                  <a:pt x="115516" y="25207"/>
                  <a:pt x="119952" y="29877"/>
                </a:cubicBezTo>
                <a:cubicBezTo>
                  <a:pt x="125189" y="35381"/>
                  <a:pt x="126023" y="42086"/>
                  <a:pt x="125923" y="49391"/>
                </a:cubicBezTo>
                <a:cubicBezTo>
                  <a:pt x="125823" y="57030"/>
                  <a:pt x="125656"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3" y="119908"/>
                  <a:pt x="96369" y="123544"/>
                </a:cubicBezTo>
                <a:cubicBezTo>
                  <a:pt x="90031" y="127280"/>
                  <a:pt x="83760" y="131216"/>
                  <a:pt x="77255" y="134686"/>
                </a:cubicBezTo>
                <a:cubicBezTo>
                  <a:pt x="72642" y="137133"/>
                  <a:pt x="67846" y="138867"/>
                  <a:pt x="62867" y="138867"/>
                </a:cubicBezTo>
                <a:cubicBezTo>
                  <a:pt x="60790" y="138867"/>
                  <a:pt x="58681" y="138565"/>
                  <a:pt x="56540" y="137888"/>
                </a:cubicBezTo>
                <a:cubicBezTo>
                  <a:pt x="49936" y="135786"/>
                  <a:pt x="44432" y="131283"/>
                  <a:pt x="38694" y="127580"/>
                </a:cubicBezTo>
                <a:cubicBezTo>
                  <a:pt x="32890" y="123811"/>
                  <a:pt x="26853" y="120409"/>
                  <a:pt x="20948" y="116873"/>
                </a:cubicBezTo>
                <a:cubicBezTo>
                  <a:pt x="18046" y="115138"/>
                  <a:pt x="15144" y="113370"/>
                  <a:pt x="12342" y="111502"/>
                </a:cubicBezTo>
                <a:cubicBezTo>
                  <a:pt x="5704" y="106966"/>
                  <a:pt x="2002" y="100094"/>
                  <a:pt x="2302" y="92055"/>
                </a:cubicBezTo>
                <a:cubicBezTo>
                  <a:pt x="2735" y="79179"/>
                  <a:pt x="2569" y="66237"/>
                  <a:pt x="2769" y="53327"/>
                </a:cubicBezTo>
                <a:cubicBezTo>
                  <a:pt x="2869" y="46356"/>
                  <a:pt x="2802" y="39050"/>
                  <a:pt x="6972" y="33113"/>
                </a:cubicBezTo>
                <a:cubicBezTo>
                  <a:pt x="10608" y="27909"/>
                  <a:pt x="16278" y="24607"/>
                  <a:pt x="21716" y="21605"/>
                </a:cubicBezTo>
                <a:cubicBezTo>
                  <a:pt x="28320" y="18002"/>
                  <a:pt x="34958" y="14433"/>
                  <a:pt x="41596" y="10864"/>
                </a:cubicBezTo>
                <a:cubicBezTo>
                  <a:pt x="44999" y="9029"/>
                  <a:pt x="48401" y="7161"/>
                  <a:pt x="51837" y="5326"/>
                </a:cubicBezTo>
                <a:cubicBezTo>
                  <a:pt x="55240" y="3492"/>
                  <a:pt x="58842" y="1724"/>
                  <a:pt x="62745" y="1390"/>
                </a:cubicBezTo>
                <a:cubicBezTo>
                  <a:pt x="63270" y="1346"/>
                  <a:pt x="63793" y="1325"/>
                  <a:pt x="64314"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3" y="27409"/>
                  <a:pt x="2168" y="41486"/>
                </a:cubicBezTo>
                <a:cubicBezTo>
                  <a:pt x="901" y="48691"/>
                  <a:pt x="1401" y="56329"/>
                  <a:pt x="1301" y="63635"/>
                </a:cubicBezTo>
                <a:cubicBezTo>
                  <a:pt x="1234" y="70206"/>
                  <a:pt x="1168" y="76777"/>
                  <a:pt x="1101" y="83349"/>
                </a:cubicBezTo>
                <a:cubicBezTo>
                  <a:pt x="967"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8"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3" y="140214"/>
                  <a:pt x="66870" y="140017"/>
                  <a:pt x="68616" y="139589"/>
                </a:cubicBezTo>
                <a:cubicBezTo>
                  <a:pt x="75821" y="137854"/>
                  <a:pt x="82192" y="133418"/>
                  <a:pt x="88497" y="129715"/>
                </a:cubicBezTo>
                <a:cubicBezTo>
                  <a:pt x="95702" y="125479"/>
                  <a:pt x="102874" y="121276"/>
                  <a:pt x="110079" y="117040"/>
                </a:cubicBezTo>
                <a:cubicBezTo>
                  <a:pt x="115282" y="113971"/>
                  <a:pt x="120953" y="110668"/>
                  <a:pt x="123955" y="105198"/>
                </a:cubicBezTo>
                <a:cubicBezTo>
                  <a:pt x="127491" y="98860"/>
                  <a:pt x="126524" y="90554"/>
                  <a:pt x="126624" y="83582"/>
                </a:cubicBezTo>
                <a:cubicBezTo>
                  <a:pt x="126791" y="75176"/>
                  <a:pt x="126924" y="66804"/>
                  <a:pt x="127091" y="58398"/>
                </a:cubicBezTo>
                <a:cubicBezTo>
                  <a:pt x="127224" y="51059"/>
                  <a:pt x="128358" y="42686"/>
                  <a:pt x="125456" y="35715"/>
                </a:cubicBezTo>
                <a:cubicBezTo>
                  <a:pt x="123121" y="30177"/>
                  <a:pt x="118385" y="26208"/>
                  <a:pt x="113481" y="22939"/>
                </a:cubicBezTo>
                <a:cubicBezTo>
                  <a:pt x="107077" y="18669"/>
                  <a:pt x="100238" y="14967"/>
                  <a:pt x="93433" y="11364"/>
                </a:cubicBezTo>
                <a:cubicBezTo>
                  <a:pt x="86629" y="7761"/>
                  <a:pt x="79624" y="3825"/>
                  <a:pt x="72318" y="1423"/>
                </a:cubicBezTo>
                <a:cubicBezTo>
                  <a:pt x="69714" y="573"/>
                  <a:pt x="67010" y="1"/>
                  <a:pt x="642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sp>
        <p:nvSpPr>
          <p:cNvPr id="19" name="Google Shape;649;p29">
            <a:extLst>
              <a:ext uri="{FF2B5EF4-FFF2-40B4-BE49-F238E27FC236}">
                <a16:creationId xmlns:a16="http://schemas.microsoft.com/office/drawing/2014/main" id="{6BE30449-BE2D-BD17-17BB-11B26BDE61B3}"/>
              </a:ext>
            </a:extLst>
          </p:cNvPr>
          <p:cNvSpPr/>
          <p:nvPr/>
        </p:nvSpPr>
        <p:spPr>
          <a:xfrm>
            <a:off x="2613811" y="2956486"/>
            <a:ext cx="1562823" cy="1722189"/>
          </a:xfrm>
          <a:custGeom>
            <a:avLst/>
            <a:gdLst/>
            <a:ahLst/>
            <a:cxnLst/>
            <a:rect l="l" t="t" r="r" b="b"/>
            <a:pathLst>
              <a:path w="105243" h="115975" extrusionOk="0">
                <a:moveTo>
                  <a:pt x="51011" y="1469"/>
                </a:moveTo>
                <a:cubicBezTo>
                  <a:pt x="56111" y="1469"/>
                  <a:pt x="60902" y="4640"/>
                  <a:pt x="65581" y="7041"/>
                </a:cubicBezTo>
                <a:cubicBezTo>
                  <a:pt x="71818" y="10244"/>
                  <a:pt x="78089" y="13446"/>
                  <a:pt x="84327" y="16648"/>
                </a:cubicBezTo>
                <a:cubicBezTo>
                  <a:pt x="89264" y="19183"/>
                  <a:pt x="94868" y="21418"/>
                  <a:pt x="98771" y="25488"/>
                </a:cubicBezTo>
                <a:cubicBezTo>
                  <a:pt x="103441" y="30325"/>
                  <a:pt x="103207" y="37063"/>
                  <a:pt x="103174" y="43367"/>
                </a:cubicBezTo>
                <a:cubicBezTo>
                  <a:pt x="103141" y="50306"/>
                  <a:pt x="103107"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7" y="110249"/>
                  <a:pt x="60310" y="114085"/>
                  <a:pt x="53839" y="114618"/>
                </a:cubicBezTo>
                <a:cubicBezTo>
                  <a:pt x="53336" y="114659"/>
                  <a:pt x="52836" y="114678"/>
                  <a:pt x="52341" y="114678"/>
                </a:cubicBezTo>
                <a:cubicBezTo>
                  <a:pt x="47090" y="114678"/>
                  <a:pt x="42278" y="112494"/>
                  <a:pt x="37827" y="109782"/>
                </a:cubicBezTo>
                <a:cubicBezTo>
                  <a:pt x="32857" y="106746"/>
                  <a:pt x="28221" y="103244"/>
                  <a:pt x="23084" y="100475"/>
                </a:cubicBezTo>
                <a:cubicBezTo>
                  <a:pt x="18313"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8"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4"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7" y="42934"/>
                </a:cubicBezTo>
                <a:cubicBezTo>
                  <a:pt x="501" y="51473"/>
                  <a:pt x="0"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5" y="100975"/>
                  <a:pt x="26586" y="103911"/>
                  <a:pt x="31856" y="107447"/>
                </a:cubicBezTo>
                <a:cubicBezTo>
                  <a:pt x="36660" y="110682"/>
                  <a:pt x="41597" y="114118"/>
                  <a:pt x="47334" y="115452"/>
                </a:cubicBezTo>
                <a:cubicBezTo>
                  <a:pt x="48893" y="115808"/>
                  <a:pt x="50437" y="115974"/>
                  <a:pt x="51962"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4" y="90434"/>
                </a:cubicBezTo>
                <a:cubicBezTo>
                  <a:pt x="103441" y="86498"/>
                  <a:pt x="104241" y="80828"/>
                  <a:pt x="104342" y="75123"/>
                </a:cubicBezTo>
                <a:cubicBezTo>
                  <a:pt x="104442" y="67718"/>
                  <a:pt x="104408" y="60313"/>
                  <a:pt x="104442" y="52908"/>
                </a:cubicBezTo>
                <a:cubicBezTo>
                  <a:pt x="104475" y="46303"/>
                  <a:pt x="105242" y="39198"/>
                  <a:pt x="103908" y="32693"/>
                </a:cubicBezTo>
                <a:cubicBezTo>
                  <a:pt x="102740" y="27022"/>
                  <a:pt x="98938" y="23153"/>
                  <a:pt x="94101" y="20284"/>
                </a:cubicBezTo>
                <a:cubicBezTo>
                  <a:pt x="88030" y="16682"/>
                  <a:pt x="81525" y="13746"/>
                  <a:pt x="75221" y="10511"/>
                </a:cubicBezTo>
                <a:lnTo>
                  <a:pt x="65047" y="5307"/>
                </a:lnTo>
                <a:cubicBezTo>
                  <a:pt x="62111" y="3806"/>
                  <a:pt x="59176" y="2105"/>
                  <a:pt x="56040" y="937"/>
                </a:cubicBezTo>
                <a:cubicBezTo>
                  <a:pt x="54427" y="347"/>
                  <a:pt x="52778" y="0"/>
                  <a:pt x="5111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chemeClr val="bg1"/>
              </a:solidFill>
              <a:latin typeface="Arial"/>
              <a:cs typeface="Arial"/>
              <a:sym typeface="Arial"/>
            </a:endParaRPr>
          </a:p>
        </p:txBody>
      </p:sp>
      <p:grpSp>
        <p:nvGrpSpPr>
          <p:cNvPr id="22" name="Google Shape;8929;p71">
            <a:extLst>
              <a:ext uri="{FF2B5EF4-FFF2-40B4-BE49-F238E27FC236}">
                <a16:creationId xmlns:a16="http://schemas.microsoft.com/office/drawing/2014/main" id="{8D2BBB5B-E3D7-0242-E0C5-E3C1E6643B77}"/>
              </a:ext>
            </a:extLst>
          </p:cNvPr>
          <p:cNvGrpSpPr/>
          <p:nvPr/>
        </p:nvGrpSpPr>
        <p:grpSpPr>
          <a:xfrm>
            <a:off x="3905458" y="1386930"/>
            <a:ext cx="352455" cy="340168"/>
            <a:chOff x="3857225" y="238125"/>
            <a:chExt cx="500575" cy="483125"/>
          </a:xfrm>
        </p:grpSpPr>
        <p:sp>
          <p:nvSpPr>
            <p:cNvPr id="23" name="Google Shape;8930;p71">
              <a:extLst>
                <a:ext uri="{FF2B5EF4-FFF2-40B4-BE49-F238E27FC236}">
                  <a16:creationId xmlns:a16="http://schemas.microsoft.com/office/drawing/2014/main" id="{A39DF1EA-B5E2-F126-C0A4-EB6B0D91BB7B}"/>
                </a:ext>
              </a:extLst>
            </p:cNvPr>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70C0"/>
                  </a:solidFill>
                </a:ln>
                <a:solidFill>
                  <a:srgbClr val="FF0000"/>
                </a:solidFill>
              </a:endParaRPr>
            </a:p>
          </p:txBody>
        </p:sp>
        <p:sp>
          <p:nvSpPr>
            <p:cNvPr id="25" name="Google Shape;8931;p71">
              <a:extLst>
                <a:ext uri="{FF2B5EF4-FFF2-40B4-BE49-F238E27FC236}">
                  <a16:creationId xmlns:a16="http://schemas.microsoft.com/office/drawing/2014/main" id="{6995EA49-4FCD-9FB3-8340-7D39DE442A3F}"/>
                </a:ext>
              </a:extLst>
            </p:cNvPr>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70C0"/>
                  </a:solidFill>
                </a:ln>
                <a:solidFill>
                  <a:srgbClr val="435D74"/>
                </a:solidFill>
              </a:endParaRPr>
            </a:p>
          </p:txBody>
        </p:sp>
        <p:sp>
          <p:nvSpPr>
            <p:cNvPr id="26" name="Google Shape;8932;p71">
              <a:extLst>
                <a:ext uri="{FF2B5EF4-FFF2-40B4-BE49-F238E27FC236}">
                  <a16:creationId xmlns:a16="http://schemas.microsoft.com/office/drawing/2014/main" id="{24D00A6E-44F5-8D3F-6E2C-24C85E48DDE8}"/>
                </a:ext>
              </a:extLst>
            </p:cNvPr>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70C0"/>
                  </a:solidFill>
                </a:ln>
                <a:solidFill>
                  <a:srgbClr val="435D74"/>
                </a:solidFill>
              </a:endParaRPr>
            </a:p>
          </p:txBody>
        </p:sp>
        <p:sp>
          <p:nvSpPr>
            <p:cNvPr id="27" name="Google Shape;8933;p71">
              <a:extLst>
                <a:ext uri="{FF2B5EF4-FFF2-40B4-BE49-F238E27FC236}">
                  <a16:creationId xmlns:a16="http://schemas.microsoft.com/office/drawing/2014/main" id="{0AA18D06-77C4-2C4B-4F85-483F378A111B}"/>
                </a:ext>
              </a:extLst>
            </p:cNvPr>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70C0"/>
                  </a:solidFill>
                </a:ln>
                <a:solidFill>
                  <a:srgbClr val="435D74"/>
                </a:solidFill>
              </a:endParaRPr>
            </a:p>
          </p:txBody>
        </p:sp>
        <p:sp>
          <p:nvSpPr>
            <p:cNvPr id="28" name="Google Shape;8934;p71">
              <a:extLst>
                <a:ext uri="{FF2B5EF4-FFF2-40B4-BE49-F238E27FC236}">
                  <a16:creationId xmlns:a16="http://schemas.microsoft.com/office/drawing/2014/main" id="{58731747-6F02-7B5C-4DB0-D334AC780ACA}"/>
                </a:ext>
              </a:extLst>
            </p:cNvPr>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70C0"/>
                  </a:solidFill>
                </a:ln>
                <a:solidFill>
                  <a:srgbClr val="435D74"/>
                </a:solidFill>
              </a:endParaRPr>
            </a:p>
          </p:txBody>
        </p:sp>
        <p:sp>
          <p:nvSpPr>
            <p:cNvPr id="29" name="Google Shape;8935;p71">
              <a:extLst>
                <a:ext uri="{FF2B5EF4-FFF2-40B4-BE49-F238E27FC236}">
                  <a16:creationId xmlns:a16="http://schemas.microsoft.com/office/drawing/2014/main" id="{CD165B02-668D-3EED-B660-AC841E236EF3}"/>
                </a:ext>
              </a:extLst>
            </p:cNvPr>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70C0"/>
                  </a:solidFill>
                </a:ln>
                <a:solidFill>
                  <a:srgbClr val="435D74"/>
                </a:solidFill>
              </a:endParaRPr>
            </a:p>
          </p:txBody>
        </p:sp>
        <p:sp>
          <p:nvSpPr>
            <p:cNvPr id="32" name="Google Shape;8936;p71">
              <a:extLst>
                <a:ext uri="{FF2B5EF4-FFF2-40B4-BE49-F238E27FC236}">
                  <a16:creationId xmlns:a16="http://schemas.microsoft.com/office/drawing/2014/main" id="{CCB2CAB7-9BD1-F646-B978-5825E1E8A223}"/>
                </a:ext>
              </a:extLst>
            </p:cNvPr>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70C0"/>
                  </a:solidFill>
                </a:ln>
                <a:solidFill>
                  <a:srgbClr val="435D74"/>
                </a:solidFill>
              </a:endParaRPr>
            </a:p>
          </p:txBody>
        </p:sp>
      </p:grpSp>
      <p:sp>
        <p:nvSpPr>
          <p:cNvPr id="42" name="Google Shape;9009;p71">
            <a:extLst>
              <a:ext uri="{FF2B5EF4-FFF2-40B4-BE49-F238E27FC236}">
                <a16:creationId xmlns:a16="http://schemas.microsoft.com/office/drawing/2014/main" id="{0D382FD2-1146-6467-00D2-5ADAD3CC26E3}"/>
              </a:ext>
            </a:extLst>
          </p:cNvPr>
          <p:cNvSpPr/>
          <p:nvPr/>
        </p:nvSpPr>
        <p:spPr>
          <a:xfrm>
            <a:off x="922936" y="7017191"/>
            <a:ext cx="243374" cy="220789"/>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9009;p71">
            <a:extLst>
              <a:ext uri="{FF2B5EF4-FFF2-40B4-BE49-F238E27FC236}">
                <a16:creationId xmlns:a16="http://schemas.microsoft.com/office/drawing/2014/main" id="{EF063FA9-7AA2-6EA4-B78E-D245E9D7FF8F}"/>
              </a:ext>
            </a:extLst>
          </p:cNvPr>
          <p:cNvSpPr/>
          <p:nvPr/>
        </p:nvSpPr>
        <p:spPr>
          <a:xfrm>
            <a:off x="5000275" y="7030146"/>
            <a:ext cx="243374" cy="220789"/>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 name="Google Shape;9062;p71">
            <a:extLst>
              <a:ext uri="{FF2B5EF4-FFF2-40B4-BE49-F238E27FC236}">
                <a16:creationId xmlns:a16="http://schemas.microsoft.com/office/drawing/2014/main" id="{1763E0C2-67A5-147D-DC98-5C012452EAA6}"/>
              </a:ext>
            </a:extLst>
          </p:cNvPr>
          <p:cNvGrpSpPr/>
          <p:nvPr/>
        </p:nvGrpSpPr>
        <p:grpSpPr>
          <a:xfrm>
            <a:off x="1239429" y="5214075"/>
            <a:ext cx="353564" cy="340186"/>
            <a:chOff x="2077575" y="2615925"/>
            <a:chExt cx="502150" cy="483150"/>
          </a:xfrm>
        </p:grpSpPr>
        <p:sp>
          <p:nvSpPr>
            <p:cNvPr id="45" name="Google Shape;9063;p71">
              <a:extLst>
                <a:ext uri="{FF2B5EF4-FFF2-40B4-BE49-F238E27FC236}">
                  <a16:creationId xmlns:a16="http://schemas.microsoft.com/office/drawing/2014/main" id="{B5D564F6-1976-830A-A990-72089FB5ABF1}"/>
                </a:ext>
              </a:extLst>
            </p:cNvPr>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064;p71">
              <a:extLst>
                <a:ext uri="{FF2B5EF4-FFF2-40B4-BE49-F238E27FC236}">
                  <a16:creationId xmlns:a16="http://schemas.microsoft.com/office/drawing/2014/main" id="{8ADD96FD-9BD2-B56A-CFC4-E3FF6B13B4ED}"/>
                </a:ext>
              </a:extLst>
            </p:cNvPr>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065;p71">
              <a:extLst>
                <a:ext uri="{FF2B5EF4-FFF2-40B4-BE49-F238E27FC236}">
                  <a16:creationId xmlns:a16="http://schemas.microsoft.com/office/drawing/2014/main" id="{59261779-74A8-1E86-407E-6BFA2DA9B0E9}"/>
                </a:ext>
              </a:extLst>
            </p:cNvPr>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066;p71">
              <a:extLst>
                <a:ext uri="{FF2B5EF4-FFF2-40B4-BE49-F238E27FC236}">
                  <a16:creationId xmlns:a16="http://schemas.microsoft.com/office/drawing/2014/main" id="{E800E5BC-3AEA-A8DF-DF72-9B06115C3D9A}"/>
                </a:ext>
              </a:extLst>
            </p:cNvPr>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 name="Google Shape;9062;p71">
            <a:extLst>
              <a:ext uri="{FF2B5EF4-FFF2-40B4-BE49-F238E27FC236}">
                <a16:creationId xmlns:a16="http://schemas.microsoft.com/office/drawing/2014/main" id="{9A565E9A-7375-9BFE-E4E2-A54EEE1BC091}"/>
              </a:ext>
            </a:extLst>
          </p:cNvPr>
          <p:cNvGrpSpPr/>
          <p:nvPr/>
        </p:nvGrpSpPr>
        <p:grpSpPr>
          <a:xfrm>
            <a:off x="5345122" y="5214075"/>
            <a:ext cx="353564" cy="340186"/>
            <a:chOff x="2077575" y="2615925"/>
            <a:chExt cx="502150" cy="483150"/>
          </a:xfrm>
        </p:grpSpPr>
        <p:sp>
          <p:nvSpPr>
            <p:cNvPr id="53" name="Google Shape;9063;p71">
              <a:extLst>
                <a:ext uri="{FF2B5EF4-FFF2-40B4-BE49-F238E27FC236}">
                  <a16:creationId xmlns:a16="http://schemas.microsoft.com/office/drawing/2014/main" id="{EDF94738-D140-0BA8-DB52-DCFAE3D735DD}"/>
                </a:ext>
              </a:extLst>
            </p:cNvPr>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 name="Google Shape;9064;p71">
              <a:extLst>
                <a:ext uri="{FF2B5EF4-FFF2-40B4-BE49-F238E27FC236}">
                  <a16:creationId xmlns:a16="http://schemas.microsoft.com/office/drawing/2014/main" id="{DDEBB9AA-4276-8881-F566-46F2A8FE53AD}"/>
                </a:ext>
              </a:extLst>
            </p:cNvPr>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9065;p71">
              <a:extLst>
                <a:ext uri="{FF2B5EF4-FFF2-40B4-BE49-F238E27FC236}">
                  <a16:creationId xmlns:a16="http://schemas.microsoft.com/office/drawing/2014/main" id="{E5E098D6-CB14-8488-41B4-D9E6A8C09B28}"/>
                </a:ext>
              </a:extLst>
            </p:cNvPr>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9066;p71">
              <a:extLst>
                <a:ext uri="{FF2B5EF4-FFF2-40B4-BE49-F238E27FC236}">
                  <a16:creationId xmlns:a16="http://schemas.microsoft.com/office/drawing/2014/main" id="{34A48C0A-1875-3F71-6CAF-8B8511916682}"/>
                </a:ext>
              </a:extLst>
            </p:cNvPr>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 name="Google Shape;9004;p71">
            <a:extLst>
              <a:ext uri="{FF2B5EF4-FFF2-40B4-BE49-F238E27FC236}">
                <a16:creationId xmlns:a16="http://schemas.microsoft.com/office/drawing/2014/main" id="{5C0B1838-B7D0-134F-5F0A-9A42B2473E2F}"/>
              </a:ext>
            </a:extLst>
          </p:cNvPr>
          <p:cNvGrpSpPr/>
          <p:nvPr/>
        </p:nvGrpSpPr>
        <p:grpSpPr>
          <a:xfrm>
            <a:off x="1592993" y="8768948"/>
            <a:ext cx="283933" cy="256172"/>
            <a:chOff x="3860250" y="1427025"/>
            <a:chExt cx="487900" cy="483200"/>
          </a:xfrm>
        </p:grpSpPr>
        <p:sp>
          <p:nvSpPr>
            <p:cNvPr id="58" name="Google Shape;9005;p71">
              <a:extLst>
                <a:ext uri="{FF2B5EF4-FFF2-40B4-BE49-F238E27FC236}">
                  <a16:creationId xmlns:a16="http://schemas.microsoft.com/office/drawing/2014/main" id="{E8F4E072-9A73-465C-2BFE-2D0879EBF738}"/>
                </a:ext>
              </a:extLst>
            </p:cNvPr>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9006;p71">
              <a:extLst>
                <a:ext uri="{FF2B5EF4-FFF2-40B4-BE49-F238E27FC236}">
                  <a16:creationId xmlns:a16="http://schemas.microsoft.com/office/drawing/2014/main" id="{3EB8AF95-88FC-6954-8E46-15C9154AD43B}"/>
                </a:ext>
              </a:extLst>
            </p:cNvPr>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007;p71">
              <a:extLst>
                <a:ext uri="{FF2B5EF4-FFF2-40B4-BE49-F238E27FC236}">
                  <a16:creationId xmlns:a16="http://schemas.microsoft.com/office/drawing/2014/main" id="{33A2248E-292E-59BC-CF17-A9E8A507B249}"/>
                </a:ext>
              </a:extLst>
            </p:cNvPr>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 name="Google Shape;9004;p71">
            <a:extLst>
              <a:ext uri="{FF2B5EF4-FFF2-40B4-BE49-F238E27FC236}">
                <a16:creationId xmlns:a16="http://schemas.microsoft.com/office/drawing/2014/main" id="{84C14655-9E71-E501-3C57-C900A0A8E078}"/>
              </a:ext>
            </a:extLst>
          </p:cNvPr>
          <p:cNvGrpSpPr/>
          <p:nvPr/>
        </p:nvGrpSpPr>
        <p:grpSpPr>
          <a:xfrm>
            <a:off x="5676736" y="8765091"/>
            <a:ext cx="283933" cy="256172"/>
            <a:chOff x="3860250" y="1427025"/>
            <a:chExt cx="487900" cy="483200"/>
          </a:xfrm>
        </p:grpSpPr>
        <p:sp>
          <p:nvSpPr>
            <p:cNvPr id="66" name="Google Shape;9005;p71">
              <a:extLst>
                <a:ext uri="{FF2B5EF4-FFF2-40B4-BE49-F238E27FC236}">
                  <a16:creationId xmlns:a16="http://schemas.microsoft.com/office/drawing/2014/main" id="{4EF3585D-7959-19CC-760F-66EE7882A13D}"/>
                </a:ext>
              </a:extLst>
            </p:cNvPr>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006;p71">
              <a:extLst>
                <a:ext uri="{FF2B5EF4-FFF2-40B4-BE49-F238E27FC236}">
                  <a16:creationId xmlns:a16="http://schemas.microsoft.com/office/drawing/2014/main" id="{F0F864B1-87E1-8EA7-DEF8-A8C1D69EF4F6}"/>
                </a:ext>
              </a:extLst>
            </p:cNvPr>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007;p71">
              <a:extLst>
                <a:ext uri="{FF2B5EF4-FFF2-40B4-BE49-F238E27FC236}">
                  <a16:creationId xmlns:a16="http://schemas.microsoft.com/office/drawing/2014/main" id="{261F11D4-FC2E-6AF9-676A-2444D4166337}"/>
                </a:ext>
              </a:extLst>
            </p:cNvPr>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solidFill>
                <a:srgbClr val="52B1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89408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logo on a black background&#10;&#10;Description automatically generated">
            <a:extLst>
              <a:ext uri="{FF2B5EF4-FFF2-40B4-BE49-F238E27FC236}">
                <a16:creationId xmlns:a16="http://schemas.microsoft.com/office/drawing/2014/main" id="{A544CD50-1B97-C84D-7E8B-59AD0EB5F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60" y="238368"/>
            <a:ext cx="2255852" cy="1491732"/>
          </a:xfrm>
          <a:prstGeom prst="rect">
            <a:avLst/>
          </a:prstGeom>
        </p:spPr>
      </p:pic>
      <p:pic>
        <p:nvPicPr>
          <p:cNvPr id="5" name="Graphic 4">
            <a:extLst>
              <a:ext uri="{FF2B5EF4-FFF2-40B4-BE49-F238E27FC236}">
                <a16:creationId xmlns:a16="http://schemas.microsoft.com/office/drawing/2014/main" id="{C8726E72-C617-B3EC-CCF3-ABD2ADC8FF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4135" y="1059846"/>
            <a:ext cx="1772715" cy="741528"/>
          </a:xfrm>
          <a:prstGeom prst="rect">
            <a:avLst/>
          </a:prstGeom>
        </p:spPr>
      </p:pic>
      <p:sp>
        <p:nvSpPr>
          <p:cNvPr id="20" name="TextBox 19">
            <a:extLst>
              <a:ext uri="{FF2B5EF4-FFF2-40B4-BE49-F238E27FC236}">
                <a16:creationId xmlns:a16="http://schemas.microsoft.com/office/drawing/2014/main" id="{16BD7799-C520-B1F6-5FC3-1DE6FCCC7E66}"/>
              </a:ext>
            </a:extLst>
          </p:cNvPr>
          <p:cNvSpPr txBox="1"/>
          <p:nvPr/>
        </p:nvSpPr>
        <p:spPr>
          <a:xfrm>
            <a:off x="1407906" y="1900651"/>
            <a:ext cx="619432" cy="769441"/>
          </a:xfrm>
          <a:prstGeom prst="rect">
            <a:avLst/>
          </a:prstGeom>
          <a:noFill/>
        </p:spPr>
        <p:txBody>
          <a:bodyPr wrap="square" rtlCol="0">
            <a:spAutoFit/>
          </a:bodyPr>
          <a:lstStyle/>
          <a:p>
            <a:endParaRPr lang="en-US" sz="4400">
              <a:solidFill>
                <a:srgbClr val="002E8A"/>
              </a:solidFill>
              <a:highlight>
                <a:srgbClr val="FFFF00"/>
              </a:highlight>
              <a:latin typeface="Aharoni" panose="020F0502020204030204" pitchFamily="2" charset="-79"/>
              <a:cs typeface="Aharoni" panose="020F0502020204030204" pitchFamily="2" charset="-79"/>
            </a:endParaRPr>
          </a:p>
        </p:txBody>
      </p:sp>
      <p:sp>
        <p:nvSpPr>
          <p:cNvPr id="24" name="Rectangle: Rounded Corners 23">
            <a:extLst>
              <a:ext uri="{FF2B5EF4-FFF2-40B4-BE49-F238E27FC236}">
                <a16:creationId xmlns:a16="http://schemas.microsoft.com/office/drawing/2014/main" id="{AEC2FFEC-950B-5706-3EDD-1EDEEAA3340F}"/>
              </a:ext>
            </a:extLst>
          </p:cNvPr>
          <p:cNvSpPr/>
          <p:nvPr/>
        </p:nvSpPr>
        <p:spPr>
          <a:xfrm>
            <a:off x="333347" y="2625168"/>
            <a:ext cx="2718035" cy="769441"/>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DO" sz="1400">
                <a:solidFill>
                  <a:schemeClr val="bg1"/>
                </a:solidFill>
                <a:latin typeface="Arial Nova Cond" panose="020B0506020202020204" pitchFamily="34" charset="0"/>
              </a:rPr>
              <a:t>Limpieza y acondicionamiento de pasillos de oficinas del  2 do nivel.</a:t>
            </a:r>
          </a:p>
        </p:txBody>
      </p:sp>
      <p:sp>
        <p:nvSpPr>
          <p:cNvPr id="14" name="Rectangle: Rounded Corners 13">
            <a:extLst>
              <a:ext uri="{FF2B5EF4-FFF2-40B4-BE49-F238E27FC236}">
                <a16:creationId xmlns:a16="http://schemas.microsoft.com/office/drawing/2014/main" id="{B55A8EBA-1278-55B9-E6D8-C01122EC9ADC}"/>
              </a:ext>
            </a:extLst>
          </p:cNvPr>
          <p:cNvSpPr/>
          <p:nvPr/>
        </p:nvSpPr>
        <p:spPr>
          <a:xfrm>
            <a:off x="344094" y="4427391"/>
            <a:ext cx="4586144" cy="1071375"/>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DO" sz="1600">
                <a:solidFill>
                  <a:schemeClr val="bg1"/>
                </a:solidFill>
                <a:latin typeface="Arial Nova Cond" panose="020B0506020202020204" pitchFamily="34" charset="0"/>
              </a:rPr>
              <a:t>Desarrollo del plan estratégico para los años 2023-2025</a:t>
            </a:r>
          </a:p>
        </p:txBody>
      </p:sp>
      <p:sp>
        <p:nvSpPr>
          <p:cNvPr id="16" name="Rectangle: Rounded Corners 15">
            <a:extLst>
              <a:ext uri="{FF2B5EF4-FFF2-40B4-BE49-F238E27FC236}">
                <a16:creationId xmlns:a16="http://schemas.microsoft.com/office/drawing/2014/main" id="{BB12AFF2-CD0A-E244-D703-A49433A426D7}"/>
              </a:ext>
            </a:extLst>
          </p:cNvPr>
          <p:cNvSpPr/>
          <p:nvPr/>
        </p:nvSpPr>
        <p:spPr>
          <a:xfrm>
            <a:off x="208017" y="4119126"/>
            <a:ext cx="2718035"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DO" sz="1400" b="1">
                <a:solidFill>
                  <a:srgbClr val="7030A0"/>
                </a:solidFill>
                <a:latin typeface="Bahnschrift SemiCondensed" panose="020B0502040204020203" pitchFamily="34" charset="0"/>
                <a:cs typeface="Arial" panose="020B0604020202020204" pitchFamily="34" charset="0"/>
              </a:rPr>
              <a:t>2 – Plan estratégico 2023-2025</a:t>
            </a:r>
          </a:p>
        </p:txBody>
      </p:sp>
      <p:sp>
        <p:nvSpPr>
          <p:cNvPr id="28" name="Rectangle: Rounded Corners 27">
            <a:extLst>
              <a:ext uri="{FF2B5EF4-FFF2-40B4-BE49-F238E27FC236}">
                <a16:creationId xmlns:a16="http://schemas.microsoft.com/office/drawing/2014/main" id="{9FECA60B-DE32-AF6E-F0AF-2A1180A288D4}"/>
              </a:ext>
            </a:extLst>
          </p:cNvPr>
          <p:cNvSpPr/>
          <p:nvPr/>
        </p:nvSpPr>
        <p:spPr>
          <a:xfrm>
            <a:off x="356462" y="6567372"/>
            <a:ext cx="4586144" cy="1071376"/>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DO" sz="1400">
                <a:solidFill>
                  <a:schemeClr val="bg1"/>
                </a:solidFill>
                <a:latin typeface="Arial Nova Cond" panose="020B0506020202020204" pitchFamily="34" charset="0"/>
              </a:rPr>
              <a:t>El pasado mes de octubre fueron graduados 3  de nuestros colaboradores. De los cuales1 Green Belt y 2 Black Belt.</a:t>
            </a:r>
          </a:p>
        </p:txBody>
      </p:sp>
      <p:sp>
        <p:nvSpPr>
          <p:cNvPr id="29" name="Rectangle: Rounded Corners 28">
            <a:extLst>
              <a:ext uri="{FF2B5EF4-FFF2-40B4-BE49-F238E27FC236}">
                <a16:creationId xmlns:a16="http://schemas.microsoft.com/office/drawing/2014/main" id="{54CF00CB-EB48-657E-3895-D1939C36E963}"/>
              </a:ext>
            </a:extLst>
          </p:cNvPr>
          <p:cNvSpPr/>
          <p:nvPr/>
        </p:nvSpPr>
        <p:spPr>
          <a:xfrm>
            <a:off x="208017" y="6159291"/>
            <a:ext cx="2718035" cy="44997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DO" sz="1400" b="1">
                <a:solidFill>
                  <a:srgbClr val="F52BCA"/>
                </a:solidFill>
                <a:latin typeface="Bahnschrift SemiCondensed"/>
                <a:cs typeface="Arial"/>
              </a:rPr>
              <a:t>3 – BOS-Graduación Anual 2023</a:t>
            </a:r>
          </a:p>
        </p:txBody>
      </p:sp>
      <p:sp>
        <p:nvSpPr>
          <p:cNvPr id="35" name="Rectangle: Rounded Corners 34">
            <a:extLst>
              <a:ext uri="{FF2B5EF4-FFF2-40B4-BE49-F238E27FC236}">
                <a16:creationId xmlns:a16="http://schemas.microsoft.com/office/drawing/2014/main" id="{D901680D-C2FB-527B-B702-B4E0FB132399}"/>
              </a:ext>
            </a:extLst>
          </p:cNvPr>
          <p:cNvSpPr/>
          <p:nvPr/>
        </p:nvSpPr>
        <p:spPr>
          <a:xfrm>
            <a:off x="243746" y="2257923"/>
            <a:ext cx="1770975"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DO" sz="1400" b="1">
                <a:solidFill>
                  <a:srgbClr val="00B0F0"/>
                </a:solidFill>
                <a:latin typeface="Bahnschrift SemiCondensed" panose="020B0502040204020203" pitchFamily="34" charset="0"/>
                <a:cs typeface="Arial" panose="020B0604020202020204" pitchFamily="34" charset="0"/>
              </a:rPr>
              <a:t>1 - 6S Evento Kaizen</a:t>
            </a:r>
          </a:p>
        </p:txBody>
      </p:sp>
      <p:pic>
        <p:nvPicPr>
          <p:cNvPr id="36" name="Picture 35" descr="A white paper with black dots and tape&#10;&#10;Description automatically generated">
            <a:extLst>
              <a:ext uri="{FF2B5EF4-FFF2-40B4-BE49-F238E27FC236}">
                <a16:creationId xmlns:a16="http://schemas.microsoft.com/office/drawing/2014/main" id="{60CBCB30-222A-D390-A7B2-B348F6BF58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75812">
            <a:off x="133455" y="7727577"/>
            <a:ext cx="2644319" cy="2865991"/>
          </a:xfrm>
          <a:prstGeom prst="rect">
            <a:avLst/>
          </a:prstGeom>
          <a:effectLst>
            <a:outerShdw blurRad="50800" dist="38100" dir="5400000" algn="t" rotWithShape="0">
              <a:prstClr val="black">
                <a:alpha val="40000"/>
              </a:prstClr>
            </a:outerShdw>
          </a:effectLst>
        </p:spPr>
      </p:pic>
      <p:sp>
        <p:nvSpPr>
          <p:cNvPr id="38" name="TextBox 37">
            <a:extLst>
              <a:ext uri="{FF2B5EF4-FFF2-40B4-BE49-F238E27FC236}">
                <a16:creationId xmlns:a16="http://schemas.microsoft.com/office/drawing/2014/main" id="{8C97C6A6-A432-2F88-2A9C-465A700DDF87}"/>
              </a:ext>
            </a:extLst>
          </p:cNvPr>
          <p:cNvSpPr txBox="1"/>
          <p:nvPr/>
        </p:nvSpPr>
        <p:spPr>
          <a:xfrm rot="21047144">
            <a:off x="656374" y="8077615"/>
            <a:ext cx="1957258" cy="2416046"/>
          </a:xfrm>
          <a:prstGeom prst="rect">
            <a:avLst/>
          </a:prstGeom>
          <a:noFill/>
        </p:spPr>
        <p:txBody>
          <a:bodyPr wrap="square" lIns="91440" tIns="45720" rIns="91440" bIns="45720" rtlCol="0" anchor="t">
            <a:spAutoFit/>
          </a:bodyPr>
          <a:lstStyle/>
          <a:p>
            <a:r>
              <a:rPr lang="es-DO" sz="1500" b="1">
                <a:latin typeface="Arial Nova Cond" panose="020B0506020202020204" pitchFamily="34" charset="0"/>
              </a:rPr>
              <a:t>2023 MIP - Proyectos mayores ahorros: </a:t>
            </a:r>
            <a:endParaRPr lang="en-US">
              <a:latin typeface="Arial Nova Cond" panose="020B0506020202020204" pitchFamily="34" charset="0"/>
              <a:cs typeface="Calibri" panose="020F0502020204030204"/>
            </a:endParaRPr>
          </a:p>
          <a:p>
            <a:pPr marL="285750" indent="-285750">
              <a:buFont typeface="Wingdings" panose="05000000000000000000" pitchFamily="2" charset="2"/>
              <a:buChar char="Ø"/>
            </a:pPr>
            <a:r>
              <a:rPr lang="es-DO" sz="1500">
                <a:latin typeface="Arial Nova Cond" panose="020B0506020202020204" pitchFamily="34" charset="0"/>
              </a:rPr>
              <a:t>Recamara de Acute</a:t>
            </a:r>
          </a:p>
          <a:p>
            <a:pPr marL="285750" indent="-285750">
              <a:buFont typeface="Wingdings" panose="05000000000000000000" pitchFamily="2" charset="2"/>
              <a:buChar char="Ø"/>
            </a:pPr>
            <a:r>
              <a:rPr lang="es-DO" sz="1500">
                <a:latin typeface="Arial Nova Cond" panose="020B0506020202020204" pitchFamily="34" charset="0"/>
              </a:rPr>
              <a:t>Bureta transfer </a:t>
            </a:r>
          </a:p>
          <a:p>
            <a:pPr marL="285750" indent="-285750">
              <a:buFont typeface="Wingdings" panose="05000000000000000000" pitchFamily="2" charset="2"/>
              <a:buChar char="Ø"/>
            </a:pPr>
            <a:r>
              <a:rPr lang="es-DO" sz="1500">
                <a:latin typeface="Arial Nova Cond"/>
              </a:rPr>
              <a:t>Mejoras eficiencia de acute</a:t>
            </a:r>
          </a:p>
          <a:p>
            <a:endParaRPr lang="es-DO" sz="1500">
              <a:latin typeface="Arial Nova Cond" panose="020B0506020202020204" pitchFamily="34" charset="0"/>
            </a:endParaRPr>
          </a:p>
          <a:p>
            <a:r>
              <a:rPr lang="es-DO" sz="1600" b="1">
                <a:latin typeface="Arial Nova Cond" panose="020B0506020202020204" pitchFamily="34" charset="0"/>
              </a:rPr>
              <a:t>Próximos pasos:</a:t>
            </a:r>
          </a:p>
          <a:p>
            <a:pPr marL="285750" indent="-285750">
              <a:buFont typeface="Wingdings" panose="05000000000000000000" pitchFamily="2" charset="2"/>
              <a:buChar char="Ø"/>
            </a:pPr>
            <a:r>
              <a:rPr lang="es-DO" sz="1500">
                <a:latin typeface="Arial Nova Cond"/>
              </a:rPr>
              <a:t>Revisión pipeline 2024</a:t>
            </a:r>
            <a:endParaRPr lang="en-US" sz="1500">
              <a:latin typeface="Arial Nova Cond"/>
            </a:endParaRPr>
          </a:p>
        </p:txBody>
      </p:sp>
      <p:sp>
        <p:nvSpPr>
          <p:cNvPr id="50" name="Rectangle 49">
            <a:extLst>
              <a:ext uri="{FF2B5EF4-FFF2-40B4-BE49-F238E27FC236}">
                <a16:creationId xmlns:a16="http://schemas.microsoft.com/office/drawing/2014/main" id="{F959E10C-E553-FF84-7272-50301EE41B5D}"/>
              </a:ext>
            </a:extLst>
          </p:cNvPr>
          <p:cNvSpPr/>
          <p:nvPr/>
        </p:nvSpPr>
        <p:spPr>
          <a:xfrm>
            <a:off x="2954383" y="8511241"/>
            <a:ext cx="3156307" cy="19750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6FB294-E296-3E13-61AF-B4D61A3D3C83}"/>
              </a:ext>
            </a:extLst>
          </p:cNvPr>
          <p:cNvGrpSpPr/>
          <p:nvPr/>
        </p:nvGrpSpPr>
        <p:grpSpPr>
          <a:xfrm>
            <a:off x="5638927" y="8591333"/>
            <a:ext cx="2056646" cy="1813281"/>
            <a:chOff x="5638927" y="8591333"/>
            <a:chExt cx="2056646" cy="1813281"/>
          </a:xfrm>
        </p:grpSpPr>
        <p:sp>
          <p:nvSpPr>
            <p:cNvPr id="8" name="Rectangle: Rounded Corners 7">
              <a:extLst>
                <a:ext uri="{FF2B5EF4-FFF2-40B4-BE49-F238E27FC236}">
                  <a16:creationId xmlns:a16="http://schemas.microsoft.com/office/drawing/2014/main" id="{55038260-16CF-D2D6-F607-AD47832BDD80}"/>
                </a:ext>
              </a:extLst>
            </p:cNvPr>
            <p:cNvSpPr/>
            <p:nvPr/>
          </p:nvSpPr>
          <p:spPr>
            <a:xfrm>
              <a:off x="6204190" y="9528314"/>
              <a:ext cx="1491383" cy="876300"/>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a:solidFill>
                    <a:schemeClr val="bg1"/>
                  </a:solidFill>
                </a:rPr>
                <a:t>Margin improvement Project</a:t>
              </a:r>
            </a:p>
          </p:txBody>
        </p:sp>
        <p:grpSp>
          <p:nvGrpSpPr>
            <p:cNvPr id="9" name="Group 8">
              <a:extLst>
                <a:ext uri="{FF2B5EF4-FFF2-40B4-BE49-F238E27FC236}">
                  <a16:creationId xmlns:a16="http://schemas.microsoft.com/office/drawing/2014/main" id="{FA8535F3-99EE-28F4-ED15-9FD7B3DA9BE7}"/>
                </a:ext>
              </a:extLst>
            </p:cNvPr>
            <p:cNvGrpSpPr/>
            <p:nvPr/>
          </p:nvGrpSpPr>
          <p:grpSpPr>
            <a:xfrm>
              <a:off x="5638927" y="8591333"/>
              <a:ext cx="1969042" cy="1375131"/>
              <a:chOff x="5693442" y="8657183"/>
              <a:chExt cx="1969042" cy="1375131"/>
            </a:xfrm>
          </p:grpSpPr>
          <p:pic>
            <p:nvPicPr>
              <p:cNvPr id="7" name="Picture 6" descr="An orange arrow pointing to the right&#10;&#10;Description automatically generated">
                <a:extLst>
                  <a:ext uri="{FF2B5EF4-FFF2-40B4-BE49-F238E27FC236}">
                    <a16:creationId xmlns:a16="http://schemas.microsoft.com/office/drawing/2014/main" id="{2FFE5D52-03C1-3C49-C768-D04C5C47A7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693442" y="8657183"/>
                <a:ext cx="1969042" cy="1375131"/>
              </a:xfrm>
              <a:prstGeom prst="rect">
                <a:avLst/>
              </a:prstGeom>
            </p:spPr>
          </p:pic>
          <p:sp>
            <p:nvSpPr>
              <p:cNvPr id="6" name="TextBox 5">
                <a:extLst>
                  <a:ext uri="{FF2B5EF4-FFF2-40B4-BE49-F238E27FC236}">
                    <a16:creationId xmlns:a16="http://schemas.microsoft.com/office/drawing/2014/main" id="{AF4B4580-BBEE-C7C3-B726-FBD3775C0D30}"/>
                  </a:ext>
                </a:extLst>
              </p:cNvPr>
              <p:cNvSpPr txBox="1"/>
              <p:nvPr/>
            </p:nvSpPr>
            <p:spPr>
              <a:xfrm>
                <a:off x="6500890" y="9113916"/>
                <a:ext cx="809378" cy="461665"/>
              </a:xfrm>
              <a:prstGeom prst="rect">
                <a:avLst/>
              </a:prstGeom>
              <a:noFill/>
            </p:spPr>
            <p:txBody>
              <a:bodyPr wrap="square" rtlCol="0">
                <a:spAutoFit/>
              </a:bodyPr>
              <a:lstStyle/>
              <a:p>
                <a:r>
                  <a:rPr lang="en-US" sz="2400" b="1">
                    <a:solidFill>
                      <a:schemeClr val="bg1"/>
                    </a:solidFill>
                  </a:rPr>
                  <a:t>MIP</a:t>
                </a:r>
              </a:p>
            </p:txBody>
          </p:sp>
        </p:grpSp>
      </p:grpSp>
      <p:sp>
        <p:nvSpPr>
          <p:cNvPr id="11" name="TextBox 10">
            <a:extLst>
              <a:ext uri="{FF2B5EF4-FFF2-40B4-BE49-F238E27FC236}">
                <a16:creationId xmlns:a16="http://schemas.microsoft.com/office/drawing/2014/main" id="{CEC6D56D-F266-510D-1BB8-A7AAC9253F29}"/>
              </a:ext>
            </a:extLst>
          </p:cNvPr>
          <p:cNvSpPr txBox="1"/>
          <p:nvPr/>
        </p:nvSpPr>
        <p:spPr>
          <a:xfrm>
            <a:off x="5421505" y="305359"/>
            <a:ext cx="1371600" cy="1015663"/>
          </a:xfrm>
          <a:prstGeom prst="rect">
            <a:avLst/>
          </a:prstGeom>
          <a:noFill/>
        </p:spPr>
        <p:txBody>
          <a:bodyPr wrap="square" rtlCol="0">
            <a:spAutoFit/>
          </a:bodyPr>
          <a:lstStyle/>
          <a:p>
            <a:r>
              <a:rPr lang="es-DO" sz="6000">
                <a:latin typeface="Bebas Neue" panose="020B0606020202050201" pitchFamily="34" charset="0"/>
              </a:rPr>
              <a:t>OPEX </a:t>
            </a:r>
          </a:p>
        </p:txBody>
      </p:sp>
      <p:grpSp>
        <p:nvGrpSpPr>
          <p:cNvPr id="27" name="Group 26">
            <a:extLst>
              <a:ext uri="{FF2B5EF4-FFF2-40B4-BE49-F238E27FC236}">
                <a16:creationId xmlns:a16="http://schemas.microsoft.com/office/drawing/2014/main" id="{9AD4B6AC-5055-2A92-A2BB-9C1EAF4CE7ED}"/>
              </a:ext>
            </a:extLst>
          </p:cNvPr>
          <p:cNvGrpSpPr/>
          <p:nvPr/>
        </p:nvGrpSpPr>
        <p:grpSpPr>
          <a:xfrm>
            <a:off x="3127421" y="2386671"/>
            <a:ext cx="2216818" cy="1605205"/>
            <a:chOff x="3128034" y="2179891"/>
            <a:chExt cx="2216818" cy="1605205"/>
          </a:xfrm>
        </p:grpSpPr>
        <p:grpSp>
          <p:nvGrpSpPr>
            <p:cNvPr id="26" name="Group 25">
              <a:extLst>
                <a:ext uri="{FF2B5EF4-FFF2-40B4-BE49-F238E27FC236}">
                  <a16:creationId xmlns:a16="http://schemas.microsoft.com/office/drawing/2014/main" id="{59DFC60B-9EB1-9BA8-B683-21D37B31A7ED}"/>
                </a:ext>
              </a:extLst>
            </p:cNvPr>
            <p:cNvGrpSpPr/>
            <p:nvPr/>
          </p:nvGrpSpPr>
          <p:grpSpPr>
            <a:xfrm>
              <a:off x="3128034" y="2179891"/>
              <a:ext cx="2216818" cy="1605205"/>
              <a:chOff x="3128034" y="2179891"/>
              <a:chExt cx="2216818" cy="1605205"/>
            </a:xfrm>
          </p:grpSpPr>
          <p:pic>
            <p:nvPicPr>
              <p:cNvPr id="21" name="Picture 20" descr="A room with a few boxes and a file cabinet&#10;&#10;Description automatically generated">
                <a:extLst>
                  <a:ext uri="{FF2B5EF4-FFF2-40B4-BE49-F238E27FC236}">
                    <a16:creationId xmlns:a16="http://schemas.microsoft.com/office/drawing/2014/main" id="{24EEBF3F-BADC-A127-1601-874BA98097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8881" y="2179891"/>
                <a:ext cx="2140274" cy="1605205"/>
              </a:xfrm>
              <a:prstGeom prst="snip2DiagRect">
                <a:avLst/>
              </a:prstGeom>
            </p:spPr>
          </p:pic>
          <p:sp>
            <p:nvSpPr>
              <p:cNvPr id="15" name="Rectangle: Diagonal Corners Snipped 14">
                <a:extLst>
                  <a:ext uri="{FF2B5EF4-FFF2-40B4-BE49-F238E27FC236}">
                    <a16:creationId xmlns:a16="http://schemas.microsoft.com/office/drawing/2014/main" id="{DBD0DEED-61D3-7BB7-B4CF-4FD1ED952D98}"/>
                  </a:ext>
                </a:extLst>
              </p:cNvPr>
              <p:cNvSpPr/>
              <p:nvPr/>
            </p:nvSpPr>
            <p:spPr>
              <a:xfrm>
                <a:off x="3128034" y="2209455"/>
                <a:ext cx="2216818" cy="1575641"/>
              </a:xfrm>
              <a:prstGeom prst="snip2Diag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Rounded Corners 1">
              <a:extLst>
                <a:ext uri="{FF2B5EF4-FFF2-40B4-BE49-F238E27FC236}">
                  <a16:creationId xmlns:a16="http://schemas.microsoft.com/office/drawing/2014/main" id="{DB8E49C6-DC52-B799-6DB7-4B5FF963A9B9}"/>
                </a:ext>
              </a:extLst>
            </p:cNvPr>
            <p:cNvSpPr/>
            <p:nvPr/>
          </p:nvSpPr>
          <p:spPr>
            <a:xfrm>
              <a:off x="4393854" y="3444414"/>
              <a:ext cx="950998" cy="333981"/>
            </a:xfrm>
            <a:prstGeom prst="round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DO" sz="1400" b="1">
                  <a:solidFill>
                    <a:schemeClr val="tx1"/>
                  </a:solidFill>
                  <a:latin typeface="Arial Nova Cond" panose="020B0506020202020204" pitchFamily="34" charset="0"/>
                </a:rPr>
                <a:t>Antes</a:t>
              </a:r>
              <a:endParaRPr lang="en-US" sz="1400">
                <a:solidFill>
                  <a:schemeClr val="tx1"/>
                </a:solidFill>
              </a:endParaRPr>
            </a:p>
          </p:txBody>
        </p:sp>
      </p:grpSp>
      <p:grpSp>
        <p:nvGrpSpPr>
          <p:cNvPr id="30" name="Group 29">
            <a:extLst>
              <a:ext uri="{FF2B5EF4-FFF2-40B4-BE49-F238E27FC236}">
                <a16:creationId xmlns:a16="http://schemas.microsoft.com/office/drawing/2014/main" id="{B9D80979-BEFF-8353-EB65-A7D7BCD11471}"/>
              </a:ext>
            </a:extLst>
          </p:cNvPr>
          <p:cNvGrpSpPr/>
          <p:nvPr/>
        </p:nvGrpSpPr>
        <p:grpSpPr>
          <a:xfrm>
            <a:off x="5456579" y="2449408"/>
            <a:ext cx="2216818" cy="1616419"/>
            <a:chOff x="5451507" y="2233117"/>
            <a:chExt cx="2216818" cy="1616419"/>
          </a:xfrm>
        </p:grpSpPr>
        <p:pic>
          <p:nvPicPr>
            <p:cNvPr id="25" name="Picture 24" descr="A hallway with blue and white carpet&#10;&#10;Description automatically generated">
              <a:extLst>
                <a:ext uri="{FF2B5EF4-FFF2-40B4-BE49-F238E27FC236}">
                  <a16:creationId xmlns:a16="http://schemas.microsoft.com/office/drawing/2014/main" id="{7C82B6F5-6485-1AB7-1025-21EBCB4BFD7B}"/>
                </a:ext>
              </a:extLst>
            </p:cNvPr>
            <p:cNvPicPr>
              <a:picLocks noChangeAspect="1"/>
            </p:cNvPicPr>
            <p:nvPr/>
          </p:nvPicPr>
          <p:blipFill rotWithShape="1">
            <a:blip r:embed="rId9">
              <a:extLst>
                <a:ext uri="{28A0092B-C50C-407E-A947-70E740481C1C}">
                  <a14:useLocalDpi xmlns:a14="http://schemas.microsoft.com/office/drawing/2010/main" val="0"/>
                </a:ext>
              </a:extLst>
            </a:blip>
            <a:srcRect b="22821"/>
            <a:stretch/>
          </p:blipFill>
          <p:spPr>
            <a:xfrm>
              <a:off x="5451507" y="2257472"/>
              <a:ext cx="2216818" cy="1592064"/>
            </a:xfrm>
            <a:prstGeom prst="snip2DiagRect">
              <a:avLst/>
            </a:prstGeom>
          </p:spPr>
        </p:pic>
        <p:sp>
          <p:nvSpPr>
            <p:cNvPr id="4" name="Rectangle: Rounded Corners 3">
              <a:extLst>
                <a:ext uri="{FF2B5EF4-FFF2-40B4-BE49-F238E27FC236}">
                  <a16:creationId xmlns:a16="http://schemas.microsoft.com/office/drawing/2014/main" id="{F946A712-C411-722D-5BDE-6169DDF884F0}"/>
                </a:ext>
              </a:extLst>
            </p:cNvPr>
            <p:cNvSpPr/>
            <p:nvPr/>
          </p:nvSpPr>
          <p:spPr>
            <a:xfrm>
              <a:off x="6706763" y="3454755"/>
              <a:ext cx="950998" cy="349487"/>
            </a:xfrm>
            <a:prstGeom prst="round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DO" sz="1400" b="1">
                  <a:solidFill>
                    <a:schemeClr val="tx1"/>
                  </a:solidFill>
                  <a:latin typeface="Arial Nova Cond" panose="020B0506020202020204" pitchFamily="34" charset="0"/>
                </a:rPr>
                <a:t>Después</a:t>
              </a:r>
              <a:endParaRPr lang="en-US" sz="1400">
                <a:solidFill>
                  <a:schemeClr val="tx1"/>
                </a:solidFill>
              </a:endParaRPr>
            </a:p>
          </p:txBody>
        </p:sp>
        <p:sp>
          <p:nvSpPr>
            <p:cNvPr id="22" name="Rectangle: Diagonal Corners Snipped 21">
              <a:extLst>
                <a:ext uri="{FF2B5EF4-FFF2-40B4-BE49-F238E27FC236}">
                  <a16:creationId xmlns:a16="http://schemas.microsoft.com/office/drawing/2014/main" id="{6205F0EE-1C62-947F-A637-F7BF05E52B29}"/>
                </a:ext>
              </a:extLst>
            </p:cNvPr>
            <p:cNvSpPr/>
            <p:nvPr/>
          </p:nvSpPr>
          <p:spPr>
            <a:xfrm>
              <a:off x="5451507" y="2233117"/>
              <a:ext cx="2216818" cy="1575641"/>
            </a:xfrm>
            <a:prstGeom prst="snip2Diag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descr="A group of people in blue uniforms&#10;&#10;Description automatically generated">
            <a:extLst>
              <a:ext uri="{FF2B5EF4-FFF2-40B4-BE49-F238E27FC236}">
                <a16:creationId xmlns:a16="http://schemas.microsoft.com/office/drawing/2014/main" id="{85F8C3C3-FB42-ED18-1CA5-6963F192CF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3894" y="4304500"/>
            <a:ext cx="2681679" cy="1789183"/>
          </a:xfrm>
          <a:prstGeom prst="rect">
            <a:avLst/>
          </a:prstGeom>
          <a:ln w="38100">
            <a:solidFill>
              <a:schemeClr val="bg1"/>
            </a:solidFill>
          </a:ln>
        </p:spPr>
      </p:pic>
      <p:pic>
        <p:nvPicPr>
          <p:cNvPr id="1026" name="Picture 2" descr="image">
            <a:extLst>
              <a:ext uri="{FF2B5EF4-FFF2-40B4-BE49-F238E27FC236}">
                <a16:creationId xmlns:a16="http://schemas.microsoft.com/office/drawing/2014/main" id="{844CE0AB-BC1B-34B4-9292-E1561F058B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2034" y="8609655"/>
            <a:ext cx="3058219" cy="17781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women holding certificates&#10;&#10;Description automatically generated">
            <a:extLst>
              <a:ext uri="{FF2B5EF4-FFF2-40B4-BE49-F238E27FC236}">
                <a16:creationId xmlns:a16="http://schemas.microsoft.com/office/drawing/2014/main" id="{47407709-8132-A9BC-7FAD-74F7F4AC76EE}"/>
              </a:ext>
            </a:extLst>
          </p:cNvPr>
          <p:cNvPicPr>
            <a:picLocks noChangeAspect="1"/>
          </p:cNvPicPr>
          <p:nvPr/>
        </p:nvPicPr>
        <p:blipFill rotWithShape="1">
          <a:blip r:embed="rId12">
            <a:extLst>
              <a:ext uri="{28A0092B-C50C-407E-A947-70E740481C1C}">
                <a14:useLocalDpi xmlns:a14="http://schemas.microsoft.com/office/drawing/2010/main" val="0"/>
              </a:ext>
            </a:extLst>
          </a:blip>
          <a:srcRect t="9171" b="14061"/>
          <a:stretch/>
        </p:blipFill>
        <p:spPr>
          <a:xfrm>
            <a:off x="5458611" y="6264409"/>
            <a:ext cx="1803086" cy="2076106"/>
          </a:xfrm>
          <a:prstGeom prst="rect">
            <a:avLst/>
          </a:prstGeom>
          <a:ln w="38100">
            <a:solidFill>
              <a:schemeClr val="bg1"/>
            </a:solidFill>
          </a:ln>
        </p:spPr>
      </p:pic>
    </p:spTree>
    <p:extLst>
      <p:ext uri="{BB962C8B-B14F-4D97-AF65-F5344CB8AC3E}">
        <p14:creationId xmlns:p14="http://schemas.microsoft.com/office/powerpoint/2010/main" val="932626297"/>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A1FE746E-397F-E26C-40F2-253833CBC4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838" y="8954230"/>
            <a:ext cx="6581775" cy="1504950"/>
          </a:xfrm>
          <a:prstGeom prst="rect">
            <a:avLst/>
          </a:prstGeom>
        </p:spPr>
      </p:pic>
      <p:pic>
        <p:nvPicPr>
          <p:cNvPr id="63" name="Picture 62" descr="A screenshot of a computer&#10;&#10;Description automatically generated">
            <a:extLst>
              <a:ext uri="{FF2B5EF4-FFF2-40B4-BE49-F238E27FC236}">
                <a16:creationId xmlns:a16="http://schemas.microsoft.com/office/drawing/2014/main" id="{DD5BE9F8-F0D2-582F-8ED1-9C9B84075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038" y="2720423"/>
            <a:ext cx="6689334" cy="3598821"/>
          </a:xfrm>
          <a:prstGeom prst="rect">
            <a:avLst/>
          </a:prstGeom>
        </p:spPr>
      </p:pic>
      <p:pic>
        <p:nvPicPr>
          <p:cNvPr id="65" name="Picture 64" descr="A screenshot of a computer&#10;&#10;Description automatically generated">
            <a:extLst>
              <a:ext uri="{FF2B5EF4-FFF2-40B4-BE49-F238E27FC236}">
                <a16:creationId xmlns:a16="http://schemas.microsoft.com/office/drawing/2014/main" id="{1C04B2B0-206A-1D9A-7297-1FD13E714D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097" y="6008581"/>
            <a:ext cx="6891265" cy="3256312"/>
          </a:xfrm>
          <a:prstGeom prst="rect">
            <a:avLst/>
          </a:prstGeom>
        </p:spPr>
      </p:pic>
      <p:sp>
        <p:nvSpPr>
          <p:cNvPr id="66" name="TextBox 65">
            <a:extLst>
              <a:ext uri="{FF2B5EF4-FFF2-40B4-BE49-F238E27FC236}">
                <a16:creationId xmlns:a16="http://schemas.microsoft.com/office/drawing/2014/main" id="{28FC731F-07EF-02B6-2FE6-E61934645631}"/>
              </a:ext>
            </a:extLst>
          </p:cNvPr>
          <p:cNvSpPr txBox="1"/>
          <p:nvPr/>
        </p:nvSpPr>
        <p:spPr>
          <a:xfrm>
            <a:off x="6435267" y="227544"/>
            <a:ext cx="840295" cy="923330"/>
          </a:xfrm>
          <a:prstGeom prst="rect">
            <a:avLst/>
          </a:prstGeom>
          <a:noFill/>
        </p:spPr>
        <p:txBody>
          <a:bodyPr wrap="none" rtlCol="0">
            <a:spAutoFit/>
          </a:bodyPr>
          <a:lstStyle/>
          <a:p>
            <a:r>
              <a:rPr lang="en-US" sz="5400" b="1" dirty="0">
                <a:latin typeface="Inter" panose="02000503000000020004" pitchFamily="2" charset="0"/>
                <a:ea typeface="Inter" panose="02000503000000020004" pitchFamily="2" charset="0"/>
                <a:cs typeface="Inter" panose="02000503000000020004" pitchFamily="2" charset="0"/>
              </a:rPr>
              <a:t>IT</a:t>
            </a:r>
          </a:p>
        </p:txBody>
      </p:sp>
      <p:sp>
        <p:nvSpPr>
          <p:cNvPr id="67" name="TextBox 66">
            <a:extLst>
              <a:ext uri="{FF2B5EF4-FFF2-40B4-BE49-F238E27FC236}">
                <a16:creationId xmlns:a16="http://schemas.microsoft.com/office/drawing/2014/main" id="{48CC190E-2833-66FC-B7E8-FA2A99093C8F}"/>
              </a:ext>
            </a:extLst>
          </p:cNvPr>
          <p:cNvSpPr txBox="1"/>
          <p:nvPr/>
        </p:nvSpPr>
        <p:spPr>
          <a:xfrm>
            <a:off x="384297" y="1060986"/>
            <a:ext cx="3118559" cy="874663"/>
          </a:xfrm>
          <a:prstGeom prst="rect">
            <a:avLst/>
          </a:prstGeom>
          <a:noFill/>
        </p:spPr>
        <p:txBody>
          <a:bodyPr wrap="square" rtlCol="0">
            <a:spAutoFit/>
          </a:bodyPr>
          <a:lstStyle/>
          <a:p>
            <a:pPr>
              <a:lnSpc>
                <a:spcPct val="150000"/>
              </a:lnSpc>
            </a:pPr>
            <a:r>
              <a:rPr lang="en-US" dirty="0">
                <a:latin typeface="Inter" panose="02000503000000020004" pitchFamily="2" charset="0"/>
                <a:ea typeface="Inter" panose="02000503000000020004" pitchFamily="2" charset="0"/>
                <a:cs typeface="Inter" panose="02000503000000020004" pitchFamily="2" charset="0"/>
              </a:rPr>
              <a:t>Aplicaciones desarrolladas </a:t>
            </a:r>
            <a:r>
              <a:rPr lang="en-US" b="1" dirty="0">
                <a:latin typeface="Inter" panose="02000503000000020004" pitchFamily="2" charset="0"/>
                <a:ea typeface="Inter" panose="02000503000000020004" pitchFamily="2" charset="0"/>
                <a:cs typeface="Inter" panose="02000503000000020004" pitchFamily="2" charset="0"/>
              </a:rPr>
              <a:t>2023</a:t>
            </a:r>
          </a:p>
        </p:txBody>
      </p:sp>
    </p:spTree>
    <p:extLst>
      <p:ext uri="{BB962C8B-B14F-4D97-AF65-F5344CB8AC3E}">
        <p14:creationId xmlns:p14="http://schemas.microsoft.com/office/powerpoint/2010/main" val="116841192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B11537-EC4B-79AC-2FDC-1D69F0E6B92F}"/>
              </a:ext>
            </a:extLst>
          </p:cNvPr>
          <p:cNvSpPr/>
          <p:nvPr/>
        </p:nvSpPr>
        <p:spPr>
          <a:xfrm>
            <a:off x="342149" y="2575390"/>
            <a:ext cx="3361634" cy="3077265"/>
          </a:xfrm>
          <a:custGeom>
            <a:avLst/>
            <a:gdLst>
              <a:gd name="connsiteX0" fmla="*/ 0 w 3361634"/>
              <a:gd name="connsiteY0" fmla="*/ 0 h 3077265"/>
              <a:gd name="connsiteX1" fmla="*/ 593889 w 3361634"/>
              <a:gd name="connsiteY1" fmla="*/ 0 h 3077265"/>
              <a:gd name="connsiteX2" fmla="*/ 1120545 w 3361634"/>
              <a:gd name="connsiteY2" fmla="*/ 0 h 3077265"/>
              <a:gd name="connsiteX3" fmla="*/ 1613584 w 3361634"/>
              <a:gd name="connsiteY3" fmla="*/ 0 h 3077265"/>
              <a:gd name="connsiteX4" fmla="*/ 2106624 w 3361634"/>
              <a:gd name="connsiteY4" fmla="*/ 0 h 3077265"/>
              <a:gd name="connsiteX5" fmla="*/ 2666896 w 3361634"/>
              <a:gd name="connsiteY5" fmla="*/ 0 h 3077265"/>
              <a:gd name="connsiteX6" fmla="*/ 3361634 w 3361634"/>
              <a:gd name="connsiteY6" fmla="*/ 0 h 3077265"/>
              <a:gd name="connsiteX7" fmla="*/ 3361634 w 3361634"/>
              <a:gd name="connsiteY7" fmla="*/ 543650 h 3077265"/>
              <a:gd name="connsiteX8" fmla="*/ 3361634 w 3361634"/>
              <a:gd name="connsiteY8" fmla="*/ 964210 h 3077265"/>
              <a:gd name="connsiteX9" fmla="*/ 3361634 w 3361634"/>
              <a:gd name="connsiteY9" fmla="*/ 1384769 h 3077265"/>
              <a:gd name="connsiteX10" fmla="*/ 3361634 w 3361634"/>
              <a:gd name="connsiteY10" fmla="*/ 1928419 h 3077265"/>
              <a:gd name="connsiteX11" fmla="*/ 3361634 w 3361634"/>
              <a:gd name="connsiteY11" fmla="*/ 2410524 h 3077265"/>
              <a:gd name="connsiteX12" fmla="*/ 3361634 w 3361634"/>
              <a:gd name="connsiteY12" fmla="*/ 3077265 h 3077265"/>
              <a:gd name="connsiteX13" fmla="*/ 2801362 w 3361634"/>
              <a:gd name="connsiteY13" fmla="*/ 3077265 h 3077265"/>
              <a:gd name="connsiteX14" fmla="*/ 2274706 w 3361634"/>
              <a:gd name="connsiteY14" fmla="*/ 3077265 h 3077265"/>
              <a:gd name="connsiteX15" fmla="*/ 1815282 w 3361634"/>
              <a:gd name="connsiteY15" fmla="*/ 3077265 h 3077265"/>
              <a:gd name="connsiteX16" fmla="*/ 1221394 w 3361634"/>
              <a:gd name="connsiteY16" fmla="*/ 3077265 h 3077265"/>
              <a:gd name="connsiteX17" fmla="*/ 661121 w 3361634"/>
              <a:gd name="connsiteY17" fmla="*/ 3077265 h 3077265"/>
              <a:gd name="connsiteX18" fmla="*/ 0 w 3361634"/>
              <a:gd name="connsiteY18" fmla="*/ 3077265 h 3077265"/>
              <a:gd name="connsiteX19" fmla="*/ 0 w 3361634"/>
              <a:gd name="connsiteY19" fmla="*/ 2656705 h 3077265"/>
              <a:gd name="connsiteX20" fmla="*/ 0 w 3361634"/>
              <a:gd name="connsiteY20" fmla="*/ 2113055 h 3077265"/>
              <a:gd name="connsiteX21" fmla="*/ 0 w 3361634"/>
              <a:gd name="connsiteY21" fmla="*/ 1692496 h 3077265"/>
              <a:gd name="connsiteX22" fmla="*/ 0 w 3361634"/>
              <a:gd name="connsiteY22" fmla="*/ 1118073 h 3077265"/>
              <a:gd name="connsiteX23" fmla="*/ 0 w 3361634"/>
              <a:gd name="connsiteY23" fmla="*/ 697513 h 3077265"/>
              <a:gd name="connsiteX24" fmla="*/ 0 w 3361634"/>
              <a:gd name="connsiteY24" fmla="*/ 0 h 3077265"/>
              <a:gd name="connsiteX0" fmla="*/ 0 w 3361634"/>
              <a:gd name="connsiteY0" fmla="*/ 0 h 3077265"/>
              <a:gd name="connsiteX1" fmla="*/ 526656 w 3361634"/>
              <a:gd name="connsiteY1" fmla="*/ 0 h 3077265"/>
              <a:gd name="connsiteX2" fmla="*/ 1120545 w 3361634"/>
              <a:gd name="connsiteY2" fmla="*/ 0 h 3077265"/>
              <a:gd name="connsiteX3" fmla="*/ 1579968 w 3361634"/>
              <a:gd name="connsiteY3" fmla="*/ 0 h 3077265"/>
              <a:gd name="connsiteX4" fmla="*/ 2140240 w 3361634"/>
              <a:gd name="connsiteY4" fmla="*/ 0 h 3077265"/>
              <a:gd name="connsiteX5" fmla="*/ 2599664 w 3361634"/>
              <a:gd name="connsiteY5" fmla="*/ 0 h 3077265"/>
              <a:gd name="connsiteX6" fmla="*/ 3361634 w 3361634"/>
              <a:gd name="connsiteY6" fmla="*/ 0 h 3077265"/>
              <a:gd name="connsiteX7" fmla="*/ 3361634 w 3361634"/>
              <a:gd name="connsiteY7" fmla="*/ 574423 h 3077265"/>
              <a:gd name="connsiteX8" fmla="*/ 3361634 w 3361634"/>
              <a:gd name="connsiteY8" fmla="*/ 1148846 h 3077265"/>
              <a:gd name="connsiteX9" fmla="*/ 3361634 w 3361634"/>
              <a:gd name="connsiteY9" fmla="*/ 1600178 h 3077265"/>
              <a:gd name="connsiteX10" fmla="*/ 3361634 w 3361634"/>
              <a:gd name="connsiteY10" fmla="*/ 2082283 h 3077265"/>
              <a:gd name="connsiteX11" fmla="*/ 3361634 w 3361634"/>
              <a:gd name="connsiteY11" fmla="*/ 2595160 h 3077265"/>
              <a:gd name="connsiteX12" fmla="*/ 3361634 w 3361634"/>
              <a:gd name="connsiteY12" fmla="*/ 3077265 h 3077265"/>
              <a:gd name="connsiteX13" fmla="*/ 2734129 w 3361634"/>
              <a:gd name="connsiteY13" fmla="*/ 3077265 h 3077265"/>
              <a:gd name="connsiteX14" fmla="*/ 2140240 w 3361634"/>
              <a:gd name="connsiteY14" fmla="*/ 3077265 h 3077265"/>
              <a:gd name="connsiteX15" fmla="*/ 1613584 w 3361634"/>
              <a:gd name="connsiteY15" fmla="*/ 3077265 h 3077265"/>
              <a:gd name="connsiteX16" fmla="*/ 1086928 w 3361634"/>
              <a:gd name="connsiteY16" fmla="*/ 3077265 h 3077265"/>
              <a:gd name="connsiteX17" fmla="*/ 493040 w 3361634"/>
              <a:gd name="connsiteY17" fmla="*/ 3077265 h 3077265"/>
              <a:gd name="connsiteX18" fmla="*/ 0 w 3361634"/>
              <a:gd name="connsiteY18" fmla="*/ 3077265 h 3077265"/>
              <a:gd name="connsiteX19" fmla="*/ 0 w 3361634"/>
              <a:gd name="connsiteY19" fmla="*/ 2625933 h 3077265"/>
              <a:gd name="connsiteX20" fmla="*/ 0 w 3361634"/>
              <a:gd name="connsiteY20" fmla="*/ 2082283 h 3077265"/>
              <a:gd name="connsiteX21" fmla="*/ 0 w 3361634"/>
              <a:gd name="connsiteY21" fmla="*/ 1600178 h 3077265"/>
              <a:gd name="connsiteX22" fmla="*/ 0 w 3361634"/>
              <a:gd name="connsiteY22" fmla="*/ 1148846 h 3077265"/>
              <a:gd name="connsiteX23" fmla="*/ 0 w 3361634"/>
              <a:gd name="connsiteY23" fmla="*/ 635968 h 3077265"/>
              <a:gd name="connsiteX24" fmla="*/ 0 w 3361634"/>
              <a:gd name="connsiteY24" fmla="*/ 0 h 307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61634" h="3077265" fill="none" extrusionOk="0">
                <a:moveTo>
                  <a:pt x="0" y="0"/>
                </a:moveTo>
                <a:cubicBezTo>
                  <a:pt x="138703" y="-19930"/>
                  <a:pt x="404806" y="28988"/>
                  <a:pt x="593889" y="0"/>
                </a:cubicBezTo>
                <a:cubicBezTo>
                  <a:pt x="719245" y="-32940"/>
                  <a:pt x="936047" y="-5486"/>
                  <a:pt x="1120545" y="0"/>
                </a:cubicBezTo>
                <a:cubicBezTo>
                  <a:pt x="1284537" y="-13178"/>
                  <a:pt x="1456320" y="15898"/>
                  <a:pt x="1613584" y="0"/>
                </a:cubicBezTo>
                <a:cubicBezTo>
                  <a:pt x="1737834" y="-51828"/>
                  <a:pt x="1932994" y="37913"/>
                  <a:pt x="2106624" y="0"/>
                </a:cubicBezTo>
                <a:cubicBezTo>
                  <a:pt x="2267430" y="-34223"/>
                  <a:pt x="2451827" y="54551"/>
                  <a:pt x="2666896" y="0"/>
                </a:cubicBezTo>
                <a:cubicBezTo>
                  <a:pt x="2858854" y="13722"/>
                  <a:pt x="3031656" y="12712"/>
                  <a:pt x="3361634" y="0"/>
                </a:cubicBezTo>
                <a:cubicBezTo>
                  <a:pt x="3385745" y="236211"/>
                  <a:pt x="3325831" y="315075"/>
                  <a:pt x="3361634" y="543650"/>
                </a:cubicBezTo>
                <a:cubicBezTo>
                  <a:pt x="3417468" y="791831"/>
                  <a:pt x="3335343" y="878147"/>
                  <a:pt x="3361634" y="964210"/>
                </a:cubicBezTo>
                <a:cubicBezTo>
                  <a:pt x="3401606" y="1026571"/>
                  <a:pt x="3285482" y="1173631"/>
                  <a:pt x="3361634" y="1384769"/>
                </a:cubicBezTo>
                <a:cubicBezTo>
                  <a:pt x="3394640" y="1605364"/>
                  <a:pt x="3316266" y="1790953"/>
                  <a:pt x="3361634" y="1928419"/>
                </a:cubicBezTo>
                <a:cubicBezTo>
                  <a:pt x="3402921" y="2054515"/>
                  <a:pt x="3334368" y="2318735"/>
                  <a:pt x="3361634" y="2410524"/>
                </a:cubicBezTo>
                <a:cubicBezTo>
                  <a:pt x="3387576" y="2524772"/>
                  <a:pt x="3283206" y="2846522"/>
                  <a:pt x="3361634" y="3077265"/>
                </a:cubicBezTo>
                <a:cubicBezTo>
                  <a:pt x="3208903" y="3102187"/>
                  <a:pt x="2985247" y="3057759"/>
                  <a:pt x="2801362" y="3077265"/>
                </a:cubicBezTo>
                <a:cubicBezTo>
                  <a:pt x="2614960" y="3101260"/>
                  <a:pt x="2520513" y="3041108"/>
                  <a:pt x="2274706" y="3077265"/>
                </a:cubicBezTo>
                <a:cubicBezTo>
                  <a:pt x="2015763" y="3098046"/>
                  <a:pt x="2006217" y="3057921"/>
                  <a:pt x="1815282" y="3077265"/>
                </a:cubicBezTo>
                <a:cubicBezTo>
                  <a:pt x="1639808" y="3114896"/>
                  <a:pt x="1511299" y="3057477"/>
                  <a:pt x="1221394" y="3077265"/>
                </a:cubicBezTo>
                <a:cubicBezTo>
                  <a:pt x="956004" y="3127483"/>
                  <a:pt x="794507" y="3067438"/>
                  <a:pt x="661121" y="3077265"/>
                </a:cubicBezTo>
                <a:cubicBezTo>
                  <a:pt x="558229" y="3060450"/>
                  <a:pt x="295580" y="3130827"/>
                  <a:pt x="0" y="3077265"/>
                </a:cubicBezTo>
                <a:cubicBezTo>
                  <a:pt x="26328" y="2974563"/>
                  <a:pt x="84493" y="2803409"/>
                  <a:pt x="0" y="2656705"/>
                </a:cubicBezTo>
                <a:cubicBezTo>
                  <a:pt x="-20562" y="2472403"/>
                  <a:pt x="52559" y="2382001"/>
                  <a:pt x="0" y="2113055"/>
                </a:cubicBezTo>
                <a:cubicBezTo>
                  <a:pt x="-50153" y="1853219"/>
                  <a:pt x="49931" y="1818999"/>
                  <a:pt x="0" y="1692496"/>
                </a:cubicBezTo>
                <a:cubicBezTo>
                  <a:pt x="-5157" y="1570903"/>
                  <a:pt x="16968" y="1297285"/>
                  <a:pt x="0" y="1118073"/>
                </a:cubicBezTo>
                <a:cubicBezTo>
                  <a:pt x="-19697" y="965955"/>
                  <a:pt x="17532" y="868948"/>
                  <a:pt x="0" y="697513"/>
                </a:cubicBezTo>
                <a:cubicBezTo>
                  <a:pt x="-9237" y="572967"/>
                  <a:pt x="26696" y="169498"/>
                  <a:pt x="0" y="0"/>
                </a:cubicBezTo>
                <a:close/>
              </a:path>
              <a:path w="3361634" h="3077265" stroke="0" extrusionOk="0">
                <a:moveTo>
                  <a:pt x="0" y="0"/>
                </a:moveTo>
                <a:cubicBezTo>
                  <a:pt x="222480" y="-18715"/>
                  <a:pt x="270709" y="44928"/>
                  <a:pt x="526656" y="0"/>
                </a:cubicBezTo>
                <a:cubicBezTo>
                  <a:pt x="802588" y="-38335"/>
                  <a:pt x="853772" y="-11467"/>
                  <a:pt x="1120545" y="0"/>
                </a:cubicBezTo>
                <a:cubicBezTo>
                  <a:pt x="1396795" y="-3925"/>
                  <a:pt x="1442671" y="21087"/>
                  <a:pt x="1579968" y="0"/>
                </a:cubicBezTo>
                <a:cubicBezTo>
                  <a:pt x="1722760" y="-48838"/>
                  <a:pt x="1861625" y="109776"/>
                  <a:pt x="2140240" y="0"/>
                </a:cubicBezTo>
                <a:cubicBezTo>
                  <a:pt x="2382659" y="-63028"/>
                  <a:pt x="2427626" y="70111"/>
                  <a:pt x="2599664" y="0"/>
                </a:cubicBezTo>
                <a:cubicBezTo>
                  <a:pt x="2816618" y="-92098"/>
                  <a:pt x="3171768" y="86231"/>
                  <a:pt x="3361634" y="0"/>
                </a:cubicBezTo>
                <a:cubicBezTo>
                  <a:pt x="3387457" y="179532"/>
                  <a:pt x="3282008" y="365272"/>
                  <a:pt x="3361634" y="574423"/>
                </a:cubicBezTo>
                <a:cubicBezTo>
                  <a:pt x="3416731" y="743162"/>
                  <a:pt x="3343177" y="959277"/>
                  <a:pt x="3361634" y="1148846"/>
                </a:cubicBezTo>
                <a:cubicBezTo>
                  <a:pt x="3410267" y="1349560"/>
                  <a:pt x="3314784" y="1491932"/>
                  <a:pt x="3361634" y="1600178"/>
                </a:cubicBezTo>
                <a:cubicBezTo>
                  <a:pt x="3424629" y="1685024"/>
                  <a:pt x="3291044" y="1952742"/>
                  <a:pt x="3361634" y="2082283"/>
                </a:cubicBezTo>
                <a:cubicBezTo>
                  <a:pt x="3413742" y="2225313"/>
                  <a:pt x="3313195" y="2475713"/>
                  <a:pt x="3361634" y="2595160"/>
                </a:cubicBezTo>
                <a:cubicBezTo>
                  <a:pt x="3393436" y="2705903"/>
                  <a:pt x="3316896" y="2906496"/>
                  <a:pt x="3361634" y="3077265"/>
                </a:cubicBezTo>
                <a:cubicBezTo>
                  <a:pt x="3123855" y="3124829"/>
                  <a:pt x="2985502" y="3044270"/>
                  <a:pt x="2734129" y="3077265"/>
                </a:cubicBezTo>
                <a:cubicBezTo>
                  <a:pt x="2491769" y="3128125"/>
                  <a:pt x="2352381" y="3085377"/>
                  <a:pt x="2140240" y="3077265"/>
                </a:cubicBezTo>
                <a:cubicBezTo>
                  <a:pt x="1957930" y="3118213"/>
                  <a:pt x="1768590" y="3039503"/>
                  <a:pt x="1613584" y="3077265"/>
                </a:cubicBezTo>
                <a:cubicBezTo>
                  <a:pt x="1468795" y="3086805"/>
                  <a:pt x="1348120" y="3067831"/>
                  <a:pt x="1086928" y="3077265"/>
                </a:cubicBezTo>
                <a:cubicBezTo>
                  <a:pt x="832621" y="3099328"/>
                  <a:pt x="664911" y="3011021"/>
                  <a:pt x="493040" y="3077265"/>
                </a:cubicBezTo>
                <a:cubicBezTo>
                  <a:pt x="289715" y="3125533"/>
                  <a:pt x="148828" y="3026441"/>
                  <a:pt x="0" y="3077265"/>
                </a:cubicBezTo>
                <a:cubicBezTo>
                  <a:pt x="-33300" y="2970662"/>
                  <a:pt x="813" y="2721379"/>
                  <a:pt x="0" y="2625933"/>
                </a:cubicBezTo>
                <a:cubicBezTo>
                  <a:pt x="9374" y="2513993"/>
                  <a:pt x="66896" y="2278186"/>
                  <a:pt x="0" y="2082283"/>
                </a:cubicBezTo>
                <a:cubicBezTo>
                  <a:pt x="-19119" y="1865121"/>
                  <a:pt x="16392" y="1823291"/>
                  <a:pt x="0" y="1600178"/>
                </a:cubicBezTo>
                <a:cubicBezTo>
                  <a:pt x="-17900" y="1374256"/>
                  <a:pt x="3666" y="1331847"/>
                  <a:pt x="0" y="1148846"/>
                </a:cubicBezTo>
                <a:cubicBezTo>
                  <a:pt x="-14718" y="950863"/>
                  <a:pt x="7837" y="845530"/>
                  <a:pt x="0" y="635968"/>
                </a:cubicBezTo>
                <a:cubicBezTo>
                  <a:pt x="29153" y="420002"/>
                  <a:pt x="38897" y="254536"/>
                  <a:pt x="0" y="0"/>
                </a:cubicBezTo>
                <a:close/>
              </a:path>
              <a:path w="3361634" h="3077265" fill="none" stroke="0" extrusionOk="0">
                <a:moveTo>
                  <a:pt x="0" y="0"/>
                </a:moveTo>
                <a:cubicBezTo>
                  <a:pt x="150518" y="22380"/>
                  <a:pt x="396763" y="-5965"/>
                  <a:pt x="593889" y="0"/>
                </a:cubicBezTo>
                <a:cubicBezTo>
                  <a:pt x="749858" y="-32916"/>
                  <a:pt x="894180" y="38169"/>
                  <a:pt x="1120545" y="0"/>
                </a:cubicBezTo>
                <a:cubicBezTo>
                  <a:pt x="1321460" y="-15770"/>
                  <a:pt x="1493432" y="19196"/>
                  <a:pt x="1613584" y="0"/>
                </a:cubicBezTo>
                <a:cubicBezTo>
                  <a:pt x="1739135" y="-45156"/>
                  <a:pt x="1950031" y="45770"/>
                  <a:pt x="2106624" y="0"/>
                </a:cubicBezTo>
                <a:cubicBezTo>
                  <a:pt x="2264915" y="-3162"/>
                  <a:pt x="2472592" y="-8467"/>
                  <a:pt x="2666896" y="0"/>
                </a:cubicBezTo>
                <a:cubicBezTo>
                  <a:pt x="2838556" y="-16966"/>
                  <a:pt x="3028105" y="2213"/>
                  <a:pt x="3361634" y="0"/>
                </a:cubicBezTo>
                <a:cubicBezTo>
                  <a:pt x="3399509" y="244284"/>
                  <a:pt x="3314368" y="317662"/>
                  <a:pt x="3361634" y="543650"/>
                </a:cubicBezTo>
                <a:cubicBezTo>
                  <a:pt x="3384543" y="801065"/>
                  <a:pt x="3321234" y="883221"/>
                  <a:pt x="3361634" y="964210"/>
                </a:cubicBezTo>
                <a:cubicBezTo>
                  <a:pt x="3393276" y="1040412"/>
                  <a:pt x="3343591" y="1188526"/>
                  <a:pt x="3361634" y="1384769"/>
                </a:cubicBezTo>
                <a:cubicBezTo>
                  <a:pt x="3396515" y="1591491"/>
                  <a:pt x="3300240" y="1818063"/>
                  <a:pt x="3361634" y="1928419"/>
                </a:cubicBezTo>
                <a:cubicBezTo>
                  <a:pt x="3413773" y="2048116"/>
                  <a:pt x="3343077" y="2310768"/>
                  <a:pt x="3361634" y="2410524"/>
                </a:cubicBezTo>
                <a:cubicBezTo>
                  <a:pt x="3389942" y="2456519"/>
                  <a:pt x="3311385" y="2864662"/>
                  <a:pt x="3361634" y="3077265"/>
                </a:cubicBezTo>
                <a:cubicBezTo>
                  <a:pt x="3154685" y="3048921"/>
                  <a:pt x="2968435" y="3078797"/>
                  <a:pt x="2801362" y="3077265"/>
                </a:cubicBezTo>
                <a:cubicBezTo>
                  <a:pt x="2609764" y="3085696"/>
                  <a:pt x="2532116" y="3035516"/>
                  <a:pt x="2274706" y="3077265"/>
                </a:cubicBezTo>
                <a:cubicBezTo>
                  <a:pt x="2018104" y="3093690"/>
                  <a:pt x="2010098" y="3050572"/>
                  <a:pt x="1815282" y="3077265"/>
                </a:cubicBezTo>
                <a:cubicBezTo>
                  <a:pt x="1599916" y="3068632"/>
                  <a:pt x="1500353" y="3035208"/>
                  <a:pt x="1221394" y="3077265"/>
                </a:cubicBezTo>
                <a:cubicBezTo>
                  <a:pt x="944842" y="3078366"/>
                  <a:pt x="796319" y="3066687"/>
                  <a:pt x="661121" y="3077265"/>
                </a:cubicBezTo>
                <a:cubicBezTo>
                  <a:pt x="517658" y="3098501"/>
                  <a:pt x="319539" y="3067286"/>
                  <a:pt x="0" y="3077265"/>
                </a:cubicBezTo>
                <a:cubicBezTo>
                  <a:pt x="-3302" y="2980141"/>
                  <a:pt x="26387" y="2792694"/>
                  <a:pt x="0" y="2656705"/>
                </a:cubicBezTo>
                <a:cubicBezTo>
                  <a:pt x="-23942" y="2505981"/>
                  <a:pt x="53266" y="2356547"/>
                  <a:pt x="0" y="2113055"/>
                </a:cubicBezTo>
                <a:cubicBezTo>
                  <a:pt x="-59659" y="1839096"/>
                  <a:pt x="35208" y="1795877"/>
                  <a:pt x="0" y="1692496"/>
                </a:cubicBezTo>
                <a:cubicBezTo>
                  <a:pt x="-30327" y="1593373"/>
                  <a:pt x="28511" y="1244116"/>
                  <a:pt x="0" y="1118073"/>
                </a:cubicBezTo>
                <a:cubicBezTo>
                  <a:pt x="-16911" y="952293"/>
                  <a:pt x="15420" y="862858"/>
                  <a:pt x="0" y="697513"/>
                </a:cubicBezTo>
                <a:cubicBezTo>
                  <a:pt x="-13051" y="547256"/>
                  <a:pt x="71146" y="188229"/>
                  <a:pt x="0" y="0"/>
                </a:cubicBezTo>
                <a:close/>
              </a:path>
            </a:pathLst>
          </a:custGeom>
          <a:solidFill>
            <a:srgbClr val="5C64B7">
              <a:alpha val="54902"/>
            </a:srgbClr>
          </a:solidFill>
          <a:ln w="28575">
            <a:solidFill>
              <a:srgbClr val="00B0F0"/>
            </a:solidFill>
            <a:extLst>
              <a:ext uri="{C807C97D-BFC1-408E-A445-0C87EB9F89A2}">
                <ask:lineSketchStyleProps xmlns:ask="http://schemas.microsoft.com/office/drawing/2018/sketchyshapes" sd="3247647384">
                  <a:custGeom>
                    <a:avLst/>
                    <a:gdLst>
                      <a:gd name="connsiteX0" fmla="*/ 0 w 3361634"/>
                      <a:gd name="connsiteY0" fmla="*/ 0 h 3077265"/>
                      <a:gd name="connsiteX1" fmla="*/ 593889 w 3361634"/>
                      <a:gd name="connsiteY1" fmla="*/ 0 h 3077265"/>
                      <a:gd name="connsiteX2" fmla="*/ 1120545 w 3361634"/>
                      <a:gd name="connsiteY2" fmla="*/ 0 h 3077265"/>
                      <a:gd name="connsiteX3" fmla="*/ 1613584 w 3361634"/>
                      <a:gd name="connsiteY3" fmla="*/ 0 h 3077265"/>
                      <a:gd name="connsiteX4" fmla="*/ 2106624 w 3361634"/>
                      <a:gd name="connsiteY4" fmla="*/ 0 h 3077265"/>
                      <a:gd name="connsiteX5" fmla="*/ 2666896 w 3361634"/>
                      <a:gd name="connsiteY5" fmla="*/ 0 h 3077265"/>
                      <a:gd name="connsiteX6" fmla="*/ 3361634 w 3361634"/>
                      <a:gd name="connsiteY6" fmla="*/ 0 h 3077265"/>
                      <a:gd name="connsiteX7" fmla="*/ 3361634 w 3361634"/>
                      <a:gd name="connsiteY7" fmla="*/ 543650 h 3077265"/>
                      <a:gd name="connsiteX8" fmla="*/ 3361634 w 3361634"/>
                      <a:gd name="connsiteY8" fmla="*/ 964210 h 3077265"/>
                      <a:gd name="connsiteX9" fmla="*/ 3361634 w 3361634"/>
                      <a:gd name="connsiteY9" fmla="*/ 1384769 h 3077265"/>
                      <a:gd name="connsiteX10" fmla="*/ 3361634 w 3361634"/>
                      <a:gd name="connsiteY10" fmla="*/ 1928419 h 3077265"/>
                      <a:gd name="connsiteX11" fmla="*/ 3361634 w 3361634"/>
                      <a:gd name="connsiteY11" fmla="*/ 2410524 h 3077265"/>
                      <a:gd name="connsiteX12" fmla="*/ 3361634 w 3361634"/>
                      <a:gd name="connsiteY12" fmla="*/ 3077265 h 3077265"/>
                      <a:gd name="connsiteX13" fmla="*/ 2801362 w 3361634"/>
                      <a:gd name="connsiteY13" fmla="*/ 3077265 h 3077265"/>
                      <a:gd name="connsiteX14" fmla="*/ 2274706 w 3361634"/>
                      <a:gd name="connsiteY14" fmla="*/ 3077265 h 3077265"/>
                      <a:gd name="connsiteX15" fmla="*/ 1815282 w 3361634"/>
                      <a:gd name="connsiteY15" fmla="*/ 3077265 h 3077265"/>
                      <a:gd name="connsiteX16" fmla="*/ 1221394 w 3361634"/>
                      <a:gd name="connsiteY16" fmla="*/ 3077265 h 3077265"/>
                      <a:gd name="connsiteX17" fmla="*/ 661121 w 3361634"/>
                      <a:gd name="connsiteY17" fmla="*/ 3077265 h 3077265"/>
                      <a:gd name="connsiteX18" fmla="*/ 0 w 3361634"/>
                      <a:gd name="connsiteY18" fmla="*/ 3077265 h 3077265"/>
                      <a:gd name="connsiteX19" fmla="*/ 0 w 3361634"/>
                      <a:gd name="connsiteY19" fmla="*/ 2656705 h 3077265"/>
                      <a:gd name="connsiteX20" fmla="*/ 0 w 3361634"/>
                      <a:gd name="connsiteY20" fmla="*/ 2113055 h 3077265"/>
                      <a:gd name="connsiteX21" fmla="*/ 0 w 3361634"/>
                      <a:gd name="connsiteY21" fmla="*/ 1692496 h 3077265"/>
                      <a:gd name="connsiteX22" fmla="*/ 0 w 3361634"/>
                      <a:gd name="connsiteY22" fmla="*/ 1118073 h 3077265"/>
                      <a:gd name="connsiteX23" fmla="*/ 0 w 3361634"/>
                      <a:gd name="connsiteY23" fmla="*/ 697513 h 3077265"/>
                      <a:gd name="connsiteX24" fmla="*/ 0 w 3361634"/>
                      <a:gd name="connsiteY24" fmla="*/ 0 h 307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61634" h="3077265" fill="none" extrusionOk="0">
                        <a:moveTo>
                          <a:pt x="0" y="0"/>
                        </a:moveTo>
                        <a:cubicBezTo>
                          <a:pt x="143864" y="-10393"/>
                          <a:pt x="433107" y="11639"/>
                          <a:pt x="593889" y="0"/>
                        </a:cubicBezTo>
                        <a:cubicBezTo>
                          <a:pt x="754671" y="-11639"/>
                          <a:pt x="937392" y="17739"/>
                          <a:pt x="1120545" y="0"/>
                        </a:cubicBezTo>
                        <a:cubicBezTo>
                          <a:pt x="1303698" y="-17739"/>
                          <a:pt x="1470053" y="44588"/>
                          <a:pt x="1613584" y="0"/>
                        </a:cubicBezTo>
                        <a:cubicBezTo>
                          <a:pt x="1757115" y="-44588"/>
                          <a:pt x="1934207" y="13665"/>
                          <a:pt x="2106624" y="0"/>
                        </a:cubicBezTo>
                        <a:cubicBezTo>
                          <a:pt x="2279041" y="-13665"/>
                          <a:pt x="2466423" y="23920"/>
                          <a:pt x="2666896" y="0"/>
                        </a:cubicBezTo>
                        <a:cubicBezTo>
                          <a:pt x="2867369" y="-23920"/>
                          <a:pt x="3026824" y="44584"/>
                          <a:pt x="3361634" y="0"/>
                        </a:cubicBezTo>
                        <a:cubicBezTo>
                          <a:pt x="3384887" y="247670"/>
                          <a:pt x="3323752" y="306604"/>
                          <a:pt x="3361634" y="543650"/>
                        </a:cubicBezTo>
                        <a:cubicBezTo>
                          <a:pt x="3399516" y="780696"/>
                          <a:pt x="3343495" y="878238"/>
                          <a:pt x="3361634" y="964210"/>
                        </a:cubicBezTo>
                        <a:cubicBezTo>
                          <a:pt x="3379773" y="1050182"/>
                          <a:pt x="3321810" y="1178850"/>
                          <a:pt x="3361634" y="1384769"/>
                        </a:cubicBezTo>
                        <a:cubicBezTo>
                          <a:pt x="3401458" y="1590688"/>
                          <a:pt x="3317409" y="1785719"/>
                          <a:pt x="3361634" y="1928419"/>
                        </a:cubicBezTo>
                        <a:cubicBezTo>
                          <a:pt x="3405859" y="2071119"/>
                          <a:pt x="3342036" y="2313954"/>
                          <a:pt x="3361634" y="2410524"/>
                        </a:cubicBezTo>
                        <a:cubicBezTo>
                          <a:pt x="3381232" y="2507095"/>
                          <a:pt x="3301499" y="2894327"/>
                          <a:pt x="3361634" y="3077265"/>
                        </a:cubicBezTo>
                        <a:cubicBezTo>
                          <a:pt x="3165421" y="3078491"/>
                          <a:pt x="2981141" y="3058236"/>
                          <a:pt x="2801362" y="3077265"/>
                        </a:cubicBezTo>
                        <a:cubicBezTo>
                          <a:pt x="2621583" y="3096294"/>
                          <a:pt x="2527573" y="3058066"/>
                          <a:pt x="2274706" y="3077265"/>
                        </a:cubicBezTo>
                        <a:cubicBezTo>
                          <a:pt x="2021839" y="3096464"/>
                          <a:pt x="2010954" y="3050050"/>
                          <a:pt x="1815282" y="3077265"/>
                        </a:cubicBezTo>
                        <a:cubicBezTo>
                          <a:pt x="1619610" y="3104480"/>
                          <a:pt x="1487514" y="3045682"/>
                          <a:pt x="1221394" y="3077265"/>
                        </a:cubicBezTo>
                        <a:cubicBezTo>
                          <a:pt x="955274" y="3108848"/>
                          <a:pt x="802137" y="3061084"/>
                          <a:pt x="661121" y="3077265"/>
                        </a:cubicBezTo>
                        <a:cubicBezTo>
                          <a:pt x="520105" y="3093446"/>
                          <a:pt x="316538" y="3074630"/>
                          <a:pt x="0" y="3077265"/>
                        </a:cubicBezTo>
                        <a:cubicBezTo>
                          <a:pt x="-20133" y="2967069"/>
                          <a:pt x="46111" y="2819607"/>
                          <a:pt x="0" y="2656705"/>
                        </a:cubicBezTo>
                        <a:cubicBezTo>
                          <a:pt x="-46111" y="2493803"/>
                          <a:pt x="54530" y="2360448"/>
                          <a:pt x="0" y="2113055"/>
                        </a:cubicBezTo>
                        <a:cubicBezTo>
                          <a:pt x="-54530" y="1865662"/>
                          <a:pt x="43694" y="1795172"/>
                          <a:pt x="0" y="1692496"/>
                        </a:cubicBezTo>
                        <a:cubicBezTo>
                          <a:pt x="-43694" y="1589820"/>
                          <a:pt x="15444" y="1281980"/>
                          <a:pt x="0" y="1118073"/>
                        </a:cubicBezTo>
                        <a:cubicBezTo>
                          <a:pt x="-15444" y="954166"/>
                          <a:pt x="18262" y="861970"/>
                          <a:pt x="0" y="697513"/>
                        </a:cubicBezTo>
                        <a:cubicBezTo>
                          <a:pt x="-18262" y="533056"/>
                          <a:pt x="48660" y="169834"/>
                          <a:pt x="0" y="0"/>
                        </a:cubicBezTo>
                        <a:close/>
                      </a:path>
                      <a:path w="3361634" h="3077265" stroke="0" extrusionOk="0">
                        <a:moveTo>
                          <a:pt x="0" y="0"/>
                        </a:moveTo>
                        <a:cubicBezTo>
                          <a:pt x="231302" y="-19628"/>
                          <a:pt x="263944" y="47159"/>
                          <a:pt x="526656" y="0"/>
                        </a:cubicBezTo>
                        <a:cubicBezTo>
                          <a:pt x="789368" y="-47159"/>
                          <a:pt x="854443" y="4003"/>
                          <a:pt x="1120545" y="0"/>
                        </a:cubicBezTo>
                        <a:cubicBezTo>
                          <a:pt x="1386647" y="-4003"/>
                          <a:pt x="1458633" y="25756"/>
                          <a:pt x="1579968" y="0"/>
                        </a:cubicBezTo>
                        <a:cubicBezTo>
                          <a:pt x="1701303" y="-25756"/>
                          <a:pt x="1897184" y="59836"/>
                          <a:pt x="2140240" y="0"/>
                        </a:cubicBezTo>
                        <a:cubicBezTo>
                          <a:pt x="2383296" y="-59836"/>
                          <a:pt x="2410300" y="53257"/>
                          <a:pt x="2599664" y="0"/>
                        </a:cubicBezTo>
                        <a:cubicBezTo>
                          <a:pt x="2789028" y="-53257"/>
                          <a:pt x="3179202" y="84029"/>
                          <a:pt x="3361634" y="0"/>
                        </a:cubicBezTo>
                        <a:cubicBezTo>
                          <a:pt x="3364475" y="208131"/>
                          <a:pt x="3297333" y="373605"/>
                          <a:pt x="3361634" y="574423"/>
                        </a:cubicBezTo>
                        <a:cubicBezTo>
                          <a:pt x="3425935" y="775241"/>
                          <a:pt x="3311579" y="957729"/>
                          <a:pt x="3361634" y="1148846"/>
                        </a:cubicBezTo>
                        <a:cubicBezTo>
                          <a:pt x="3411689" y="1339963"/>
                          <a:pt x="3310742" y="1476598"/>
                          <a:pt x="3361634" y="1600178"/>
                        </a:cubicBezTo>
                        <a:cubicBezTo>
                          <a:pt x="3412526" y="1723758"/>
                          <a:pt x="3316048" y="1949305"/>
                          <a:pt x="3361634" y="2082283"/>
                        </a:cubicBezTo>
                        <a:cubicBezTo>
                          <a:pt x="3407220" y="2215262"/>
                          <a:pt x="3302304" y="2450802"/>
                          <a:pt x="3361634" y="2595160"/>
                        </a:cubicBezTo>
                        <a:cubicBezTo>
                          <a:pt x="3420964" y="2739518"/>
                          <a:pt x="3332179" y="2925053"/>
                          <a:pt x="3361634" y="3077265"/>
                        </a:cubicBezTo>
                        <a:cubicBezTo>
                          <a:pt x="3112255" y="3103197"/>
                          <a:pt x="2968781" y="3062375"/>
                          <a:pt x="2734129" y="3077265"/>
                        </a:cubicBezTo>
                        <a:cubicBezTo>
                          <a:pt x="2499477" y="3092155"/>
                          <a:pt x="2349990" y="3052632"/>
                          <a:pt x="2140240" y="3077265"/>
                        </a:cubicBezTo>
                        <a:cubicBezTo>
                          <a:pt x="1930490" y="3101898"/>
                          <a:pt x="1776440" y="3048596"/>
                          <a:pt x="1613584" y="3077265"/>
                        </a:cubicBezTo>
                        <a:cubicBezTo>
                          <a:pt x="1450728" y="3105934"/>
                          <a:pt x="1336185" y="3066865"/>
                          <a:pt x="1086928" y="3077265"/>
                        </a:cubicBezTo>
                        <a:cubicBezTo>
                          <a:pt x="837671" y="3087665"/>
                          <a:pt x="695048" y="3016147"/>
                          <a:pt x="493040" y="3077265"/>
                        </a:cubicBezTo>
                        <a:cubicBezTo>
                          <a:pt x="291032" y="3138383"/>
                          <a:pt x="140516" y="3025089"/>
                          <a:pt x="0" y="3077265"/>
                        </a:cubicBezTo>
                        <a:cubicBezTo>
                          <a:pt x="-25830" y="2957783"/>
                          <a:pt x="14479" y="2741351"/>
                          <a:pt x="0" y="2625933"/>
                        </a:cubicBezTo>
                        <a:cubicBezTo>
                          <a:pt x="-14479" y="2510515"/>
                          <a:pt x="17411" y="2302614"/>
                          <a:pt x="0" y="2082283"/>
                        </a:cubicBezTo>
                        <a:cubicBezTo>
                          <a:pt x="-17411" y="1861952"/>
                          <a:pt x="11995" y="1827991"/>
                          <a:pt x="0" y="1600178"/>
                        </a:cubicBezTo>
                        <a:cubicBezTo>
                          <a:pt x="-11995" y="1372365"/>
                          <a:pt x="5043" y="1331362"/>
                          <a:pt x="0" y="1148846"/>
                        </a:cubicBezTo>
                        <a:cubicBezTo>
                          <a:pt x="-5043" y="966330"/>
                          <a:pt x="3772" y="853227"/>
                          <a:pt x="0" y="635968"/>
                        </a:cubicBezTo>
                        <a:cubicBezTo>
                          <a:pt x="-3772" y="418709"/>
                          <a:pt x="40296" y="260489"/>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3" name="Rectangle 2">
            <a:extLst>
              <a:ext uri="{FF2B5EF4-FFF2-40B4-BE49-F238E27FC236}">
                <a16:creationId xmlns:a16="http://schemas.microsoft.com/office/drawing/2014/main" id="{7A8C0D35-1894-3982-0B77-E7D013BF2C3E}"/>
              </a:ext>
            </a:extLst>
          </p:cNvPr>
          <p:cNvSpPr/>
          <p:nvPr/>
        </p:nvSpPr>
        <p:spPr>
          <a:xfrm>
            <a:off x="3971636" y="2546116"/>
            <a:ext cx="3352794" cy="3134248"/>
          </a:xfrm>
          <a:custGeom>
            <a:avLst/>
            <a:gdLst>
              <a:gd name="connsiteX0" fmla="*/ 0 w 3352794"/>
              <a:gd name="connsiteY0" fmla="*/ 0 h 3134248"/>
              <a:gd name="connsiteX1" fmla="*/ 592327 w 3352794"/>
              <a:gd name="connsiteY1" fmla="*/ 0 h 3134248"/>
              <a:gd name="connsiteX2" fmla="*/ 1117598 w 3352794"/>
              <a:gd name="connsiteY2" fmla="*/ 0 h 3134248"/>
              <a:gd name="connsiteX3" fmla="*/ 1609341 w 3352794"/>
              <a:gd name="connsiteY3" fmla="*/ 0 h 3134248"/>
              <a:gd name="connsiteX4" fmla="*/ 2101084 w 3352794"/>
              <a:gd name="connsiteY4" fmla="*/ 0 h 3134248"/>
              <a:gd name="connsiteX5" fmla="*/ 2659883 w 3352794"/>
              <a:gd name="connsiteY5" fmla="*/ 0 h 3134248"/>
              <a:gd name="connsiteX6" fmla="*/ 3352794 w 3352794"/>
              <a:gd name="connsiteY6" fmla="*/ 0 h 3134248"/>
              <a:gd name="connsiteX7" fmla="*/ 3352794 w 3352794"/>
              <a:gd name="connsiteY7" fmla="*/ 553717 h 3134248"/>
              <a:gd name="connsiteX8" fmla="*/ 3352794 w 3352794"/>
              <a:gd name="connsiteY8" fmla="*/ 982064 h 3134248"/>
              <a:gd name="connsiteX9" fmla="*/ 3352794 w 3352794"/>
              <a:gd name="connsiteY9" fmla="*/ 1410412 h 3134248"/>
              <a:gd name="connsiteX10" fmla="*/ 3352794 w 3352794"/>
              <a:gd name="connsiteY10" fmla="*/ 1964129 h 3134248"/>
              <a:gd name="connsiteX11" fmla="*/ 3352794 w 3352794"/>
              <a:gd name="connsiteY11" fmla="*/ 2455161 h 3134248"/>
              <a:gd name="connsiteX12" fmla="*/ 3352794 w 3352794"/>
              <a:gd name="connsiteY12" fmla="*/ 3134248 h 3134248"/>
              <a:gd name="connsiteX13" fmla="*/ 2793995 w 3352794"/>
              <a:gd name="connsiteY13" fmla="*/ 3134248 h 3134248"/>
              <a:gd name="connsiteX14" fmla="*/ 2268724 w 3352794"/>
              <a:gd name="connsiteY14" fmla="*/ 3134248 h 3134248"/>
              <a:gd name="connsiteX15" fmla="*/ 1810509 w 3352794"/>
              <a:gd name="connsiteY15" fmla="*/ 3134248 h 3134248"/>
              <a:gd name="connsiteX16" fmla="*/ 1218182 w 3352794"/>
              <a:gd name="connsiteY16" fmla="*/ 3134248 h 3134248"/>
              <a:gd name="connsiteX17" fmla="*/ 659383 w 3352794"/>
              <a:gd name="connsiteY17" fmla="*/ 3134248 h 3134248"/>
              <a:gd name="connsiteX18" fmla="*/ 0 w 3352794"/>
              <a:gd name="connsiteY18" fmla="*/ 3134248 h 3134248"/>
              <a:gd name="connsiteX19" fmla="*/ 0 w 3352794"/>
              <a:gd name="connsiteY19" fmla="*/ 2705901 h 3134248"/>
              <a:gd name="connsiteX20" fmla="*/ 0 w 3352794"/>
              <a:gd name="connsiteY20" fmla="*/ 2152184 h 3134248"/>
              <a:gd name="connsiteX21" fmla="*/ 0 w 3352794"/>
              <a:gd name="connsiteY21" fmla="*/ 1723836 h 3134248"/>
              <a:gd name="connsiteX22" fmla="*/ 0 w 3352794"/>
              <a:gd name="connsiteY22" fmla="*/ 1138777 h 3134248"/>
              <a:gd name="connsiteX23" fmla="*/ 0 w 3352794"/>
              <a:gd name="connsiteY23" fmla="*/ 710430 h 3134248"/>
              <a:gd name="connsiteX24" fmla="*/ 0 w 3352794"/>
              <a:gd name="connsiteY24" fmla="*/ 0 h 3134248"/>
              <a:gd name="connsiteX0" fmla="*/ 0 w 3352794"/>
              <a:gd name="connsiteY0" fmla="*/ 0 h 3134248"/>
              <a:gd name="connsiteX1" fmla="*/ 525271 w 3352794"/>
              <a:gd name="connsiteY1" fmla="*/ 0 h 3134248"/>
              <a:gd name="connsiteX2" fmla="*/ 1117598 w 3352794"/>
              <a:gd name="connsiteY2" fmla="*/ 0 h 3134248"/>
              <a:gd name="connsiteX3" fmla="*/ 1575813 w 3352794"/>
              <a:gd name="connsiteY3" fmla="*/ 0 h 3134248"/>
              <a:gd name="connsiteX4" fmla="*/ 2134612 w 3352794"/>
              <a:gd name="connsiteY4" fmla="*/ 0 h 3134248"/>
              <a:gd name="connsiteX5" fmla="*/ 2592827 w 3352794"/>
              <a:gd name="connsiteY5" fmla="*/ 0 h 3134248"/>
              <a:gd name="connsiteX6" fmla="*/ 3352794 w 3352794"/>
              <a:gd name="connsiteY6" fmla="*/ 0 h 3134248"/>
              <a:gd name="connsiteX7" fmla="*/ 3352794 w 3352794"/>
              <a:gd name="connsiteY7" fmla="*/ 585060 h 3134248"/>
              <a:gd name="connsiteX8" fmla="*/ 3352794 w 3352794"/>
              <a:gd name="connsiteY8" fmla="*/ 1170119 h 3134248"/>
              <a:gd name="connsiteX9" fmla="*/ 3352794 w 3352794"/>
              <a:gd name="connsiteY9" fmla="*/ 1629809 h 3134248"/>
              <a:gd name="connsiteX10" fmla="*/ 3352794 w 3352794"/>
              <a:gd name="connsiteY10" fmla="*/ 2120841 h 3134248"/>
              <a:gd name="connsiteX11" fmla="*/ 3352794 w 3352794"/>
              <a:gd name="connsiteY11" fmla="*/ 2643216 h 3134248"/>
              <a:gd name="connsiteX12" fmla="*/ 3352794 w 3352794"/>
              <a:gd name="connsiteY12" fmla="*/ 3134248 h 3134248"/>
              <a:gd name="connsiteX13" fmla="*/ 2726939 w 3352794"/>
              <a:gd name="connsiteY13" fmla="*/ 3134248 h 3134248"/>
              <a:gd name="connsiteX14" fmla="*/ 2134612 w 3352794"/>
              <a:gd name="connsiteY14" fmla="*/ 3134248 h 3134248"/>
              <a:gd name="connsiteX15" fmla="*/ 1609341 w 3352794"/>
              <a:gd name="connsiteY15" fmla="*/ 3134248 h 3134248"/>
              <a:gd name="connsiteX16" fmla="*/ 1084070 w 3352794"/>
              <a:gd name="connsiteY16" fmla="*/ 3134248 h 3134248"/>
              <a:gd name="connsiteX17" fmla="*/ 491743 w 3352794"/>
              <a:gd name="connsiteY17" fmla="*/ 3134248 h 3134248"/>
              <a:gd name="connsiteX18" fmla="*/ 0 w 3352794"/>
              <a:gd name="connsiteY18" fmla="*/ 3134248 h 3134248"/>
              <a:gd name="connsiteX19" fmla="*/ 0 w 3352794"/>
              <a:gd name="connsiteY19" fmla="*/ 2674558 h 3134248"/>
              <a:gd name="connsiteX20" fmla="*/ 0 w 3352794"/>
              <a:gd name="connsiteY20" fmla="*/ 2120841 h 3134248"/>
              <a:gd name="connsiteX21" fmla="*/ 0 w 3352794"/>
              <a:gd name="connsiteY21" fmla="*/ 1629809 h 3134248"/>
              <a:gd name="connsiteX22" fmla="*/ 0 w 3352794"/>
              <a:gd name="connsiteY22" fmla="*/ 1170119 h 3134248"/>
              <a:gd name="connsiteX23" fmla="*/ 0 w 3352794"/>
              <a:gd name="connsiteY23" fmla="*/ 647745 h 3134248"/>
              <a:gd name="connsiteX24" fmla="*/ 0 w 3352794"/>
              <a:gd name="connsiteY24" fmla="*/ 0 h 313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52794" h="3134248" fill="none" extrusionOk="0">
                <a:moveTo>
                  <a:pt x="0" y="0"/>
                </a:moveTo>
                <a:cubicBezTo>
                  <a:pt x="284152" y="-61529"/>
                  <a:pt x="338056" y="35047"/>
                  <a:pt x="592327" y="0"/>
                </a:cubicBezTo>
                <a:cubicBezTo>
                  <a:pt x="816105" y="-22217"/>
                  <a:pt x="867057" y="19122"/>
                  <a:pt x="1117598" y="0"/>
                </a:cubicBezTo>
                <a:cubicBezTo>
                  <a:pt x="1346457" y="-26266"/>
                  <a:pt x="1387230" y="52806"/>
                  <a:pt x="1609341" y="0"/>
                </a:cubicBezTo>
                <a:cubicBezTo>
                  <a:pt x="1814110" y="-61986"/>
                  <a:pt x="1965175" y="68863"/>
                  <a:pt x="2101084" y="0"/>
                </a:cubicBezTo>
                <a:cubicBezTo>
                  <a:pt x="2223719" y="-61542"/>
                  <a:pt x="2483097" y="37285"/>
                  <a:pt x="2659883" y="0"/>
                </a:cubicBezTo>
                <a:cubicBezTo>
                  <a:pt x="2820037" y="6693"/>
                  <a:pt x="3203935" y="210"/>
                  <a:pt x="3352794" y="0"/>
                </a:cubicBezTo>
                <a:cubicBezTo>
                  <a:pt x="3410023" y="77253"/>
                  <a:pt x="3360786" y="414213"/>
                  <a:pt x="3352794" y="553717"/>
                </a:cubicBezTo>
                <a:cubicBezTo>
                  <a:pt x="3371536" y="750839"/>
                  <a:pt x="3306076" y="865283"/>
                  <a:pt x="3352794" y="982064"/>
                </a:cubicBezTo>
                <a:cubicBezTo>
                  <a:pt x="3408666" y="1080093"/>
                  <a:pt x="3304617" y="1276797"/>
                  <a:pt x="3352794" y="1410412"/>
                </a:cubicBezTo>
                <a:cubicBezTo>
                  <a:pt x="3368882" y="1572206"/>
                  <a:pt x="3311913" y="1794076"/>
                  <a:pt x="3352794" y="1964129"/>
                </a:cubicBezTo>
                <a:cubicBezTo>
                  <a:pt x="3383855" y="2103253"/>
                  <a:pt x="3304127" y="2287973"/>
                  <a:pt x="3352794" y="2455161"/>
                </a:cubicBezTo>
                <a:cubicBezTo>
                  <a:pt x="3412181" y="2678854"/>
                  <a:pt x="3285398" y="2924953"/>
                  <a:pt x="3352794" y="3134248"/>
                </a:cubicBezTo>
                <a:cubicBezTo>
                  <a:pt x="3224559" y="3156841"/>
                  <a:pt x="2936637" y="3072741"/>
                  <a:pt x="2793995" y="3134248"/>
                </a:cubicBezTo>
                <a:cubicBezTo>
                  <a:pt x="2658466" y="3208035"/>
                  <a:pt x="2368309" y="3053506"/>
                  <a:pt x="2268724" y="3134248"/>
                </a:cubicBezTo>
                <a:cubicBezTo>
                  <a:pt x="2119597" y="3202987"/>
                  <a:pt x="1959759" y="3104808"/>
                  <a:pt x="1810509" y="3134248"/>
                </a:cubicBezTo>
                <a:cubicBezTo>
                  <a:pt x="1694533" y="3196254"/>
                  <a:pt x="1410645" y="3117155"/>
                  <a:pt x="1218182" y="3134248"/>
                </a:cubicBezTo>
                <a:cubicBezTo>
                  <a:pt x="1062600" y="3184856"/>
                  <a:pt x="781983" y="3135313"/>
                  <a:pt x="659383" y="3134248"/>
                </a:cubicBezTo>
                <a:cubicBezTo>
                  <a:pt x="525696" y="3142056"/>
                  <a:pt x="197024" y="3093029"/>
                  <a:pt x="0" y="3134248"/>
                </a:cubicBezTo>
                <a:cubicBezTo>
                  <a:pt x="-46539" y="2936917"/>
                  <a:pt x="22095" y="2860560"/>
                  <a:pt x="0" y="2705901"/>
                </a:cubicBezTo>
                <a:cubicBezTo>
                  <a:pt x="26247" y="2519209"/>
                  <a:pt x="36330" y="2292178"/>
                  <a:pt x="0" y="2152184"/>
                </a:cubicBezTo>
                <a:cubicBezTo>
                  <a:pt x="-22610" y="1990567"/>
                  <a:pt x="56005" y="1905588"/>
                  <a:pt x="0" y="1723836"/>
                </a:cubicBezTo>
                <a:cubicBezTo>
                  <a:pt x="-24264" y="1550532"/>
                  <a:pt x="31955" y="1296476"/>
                  <a:pt x="0" y="1138777"/>
                </a:cubicBezTo>
                <a:cubicBezTo>
                  <a:pt x="-43886" y="1031033"/>
                  <a:pt x="26220" y="889347"/>
                  <a:pt x="0" y="710430"/>
                </a:cubicBezTo>
                <a:cubicBezTo>
                  <a:pt x="-25724" y="579453"/>
                  <a:pt x="8279" y="156623"/>
                  <a:pt x="0" y="0"/>
                </a:cubicBezTo>
                <a:close/>
              </a:path>
              <a:path w="3352794" h="3134248" stroke="0" extrusionOk="0">
                <a:moveTo>
                  <a:pt x="0" y="0"/>
                </a:moveTo>
                <a:cubicBezTo>
                  <a:pt x="187589" y="-48370"/>
                  <a:pt x="391869" y="41952"/>
                  <a:pt x="525271" y="0"/>
                </a:cubicBezTo>
                <a:cubicBezTo>
                  <a:pt x="727670" y="-37503"/>
                  <a:pt x="866072" y="-21246"/>
                  <a:pt x="1117598" y="0"/>
                </a:cubicBezTo>
                <a:cubicBezTo>
                  <a:pt x="1376444" y="-25179"/>
                  <a:pt x="1396883" y="-424"/>
                  <a:pt x="1575813" y="0"/>
                </a:cubicBezTo>
                <a:cubicBezTo>
                  <a:pt x="1745427" y="-10027"/>
                  <a:pt x="1942892" y="60620"/>
                  <a:pt x="2134612" y="0"/>
                </a:cubicBezTo>
                <a:cubicBezTo>
                  <a:pt x="2311322" y="-66363"/>
                  <a:pt x="2499752" y="22034"/>
                  <a:pt x="2592827" y="0"/>
                </a:cubicBezTo>
                <a:cubicBezTo>
                  <a:pt x="2719455" y="-37249"/>
                  <a:pt x="3072554" y="79457"/>
                  <a:pt x="3352794" y="0"/>
                </a:cubicBezTo>
                <a:cubicBezTo>
                  <a:pt x="3441838" y="85948"/>
                  <a:pt x="3271538" y="362881"/>
                  <a:pt x="3352794" y="585060"/>
                </a:cubicBezTo>
                <a:cubicBezTo>
                  <a:pt x="3400046" y="747740"/>
                  <a:pt x="3399506" y="958484"/>
                  <a:pt x="3352794" y="1170119"/>
                </a:cubicBezTo>
                <a:cubicBezTo>
                  <a:pt x="3353981" y="1388480"/>
                  <a:pt x="3338055" y="1433543"/>
                  <a:pt x="3352794" y="1629809"/>
                </a:cubicBezTo>
                <a:cubicBezTo>
                  <a:pt x="3377200" y="1816513"/>
                  <a:pt x="3312996" y="1965299"/>
                  <a:pt x="3352794" y="2120841"/>
                </a:cubicBezTo>
                <a:cubicBezTo>
                  <a:pt x="3374369" y="2293451"/>
                  <a:pt x="3341142" y="2478859"/>
                  <a:pt x="3352794" y="2643216"/>
                </a:cubicBezTo>
                <a:cubicBezTo>
                  <a:pt x="3359970" y="2808603"/>
                  <a:pt x="3316526" y="2946215"/>
                  <a:pt x="3352794" y="3134248"/>
                </a:cubicBezTo>
                <a:cubicBezTo>
                  <a:pt x="3097301" y="3194980"/>
                  <a:pt x="2962074" y="3057743"/>
                  <a:pt x="2726939" y="3134248"/>
                </a:cubicBezTo>
                <a:cubicBezTo>
                  <a:pt x="2501955" y="3222896"/>
                  <a:pt x="2423221" y="3140169"/>
                  <a:pt x="2134612" y="3134248"/>
                </a:cubicBezTo>
                <a:cubicBezTo>
                  <a:pt x="1851581" y="3139203"/>
                  <a:pt x="1836833" y="3068401"/>
                  <a:pt x="1609341" y="3134248"/>
                </a:cubicBezTo>
                <a:cubicBezTo>
                  <a:pt x="1388735" y="3185331"/>
                  <a:pt x="1286219" y="3121860"/>
                  <a:pt x="1084070" y="3134248"/>
                </a:cubicBezTo>
                <a:cubicBezTo>
                  <a:pt x="900999" y="3156414"/>
                  <a:pt x="663843" y="3117168"/>
                  <a:pt x="491743" y="3134248"/>
                </a:cubicBezTo>
                <a:cubicBezTo>
                  <a:pt x="314894" y="3143107"/>
                  <a:pt x="254350" y="3126736"/>
                  <a:pt x="0" y="3134248"/>
                </a:cubicBezTo>
                <a:cubicBezTo>
                  <a:pt x="-26714" y="3028408"/>
                  <a:pt x="24887" y="2831048"/>
                  <a:pt x="0" y="2674558"/>
                </a:cubicBezTo>
                <a:cubicBezTo>
                  <a:pt x="-11041" y="2490235"/>
                  <a:pt x="29656" y="2344492"/>
                  <a:pt x="0" y="2120841"/>
                </a:cubicBezTo>
                <a:cubicBezTo>
                  <a:pt x="-27886" y="1903397"/>
                  <a:pt x="11197" y="1754017"/>
                  <a:pt x="0" y="1629809"/>
                </a:cubicBezTo>
                <a:cubicBezTo>
                  <a:pt x="-23106" y="1504773"/>
                  <a:pt x="-12415" y="1268388"/>
                  <a:pt x="0" y="1170119"/>
                </a:cubicBezTo>
                <a:cubicBezTo>
                  <a:pt x="-24407" y="1037254"/>
                  <a:pt x="67171" y="784230"/>
                  <a:pt x="0" y="647745"/>
                </a:cubicBezTo>
                <a:cubicBezTo>
                  <a:pt x="-26915" y="497282"/>
                  <a:pt x="51782" y="166490"/>
                  <a:pt x="0" y="0"/>
                </a:cubicBezTo>
                <a:close/>
              </a:path>
              <a:path w="3352794" h="3134248" fill="none" stroke="0" extrusionOk="0">
                <a:moveTo>
                  <a:pt x="0" y="0"/>
                </a:moveTo>
                <a:cubicBezTo>
                  <a:pt x="289504" y="-40875"/>
                  <a:pt x="340862" y="8242"/>
                  <a:pt x="592327" y="0"/>
                </a:cubicBezTo>
                <a:cubicBezTo>
                  <a:pt x="820111" y="-22949"/>
                  <a:pt x="856823" y="36431"/>
                  <a:pt x="1117598" y="0"/>
                </a:cubicBezTo>
                <a:cubicBezTo>
                  <a:pt x="1390016" y="-28756"/>
                  <a:pt x="1393867" y="50540"/>
                  <a:pt x="1609341" y="0"/>
                </a:cubicBezTo>
                <a:cubicBezTo>
                  <a:pt x="1807372" y="-56769"/>
                  <a:pt x="1968212" y="43835"/>
                  <a:pt x="2101084" y="0"/>
                </a:cubicBezTo>
                <a:cubicBezTo>
                  <a:pt x="2230845" y="-37032"/>
                  <a:pt x="2503834" y="-31488"/>
                  <a:pt x="2659883" y="0"/>
                </a:cubicBezTo>
                <a:cubicBezTo>
                  <a:pt x="2783033" y="-709"/>
                  <a:pt x="3203781" y="-15662"/>
                  <a:pt x="3352794" y="0"/>
                </a:cubicBezTo>
                <a:cubicBezTo>
                  <a:pt x="3456338" y="103046"/>
                  <a:pt x="3320409" y="399389"/>
                  <a:pt x="3352794" y="553717"/>
                </a:cubicBezTo>
                <a:cubicBezTo>
                  <a:pt x="3348556" y="752679"/>
                  <a:pt x="3299704" y="868613"/>
                  <a:pt x="3352794" y="982064"/>
                </a:cubicBezTo>
                <a:cubicBezTo>
                  <a:pt x="3404493" y="1089288"/>
                  <a:pt x="3343135" y="1288556"/>
                  <a:pt x="3352794" y="1410412"/>
                </a:cubicBezTo>
                <a:cubicBezTo>
                  <a:pt x="3357113" y="1545699"/>
                  <a:pt x="3290235" y="1828442"/>
                  <a:pt x="3352794" y="1964129"/>
                </a:cubicBezTo>
                <a:cubicBezTo>
                  <a:pt x="3401400" y="2115746"/>
                  <a:pt x="3317222" y="2266932"/>
                  <a:pt x="3352794" y="2455161"/>
                </a:cubicBezTo>
                <a:cubicBezTo>
                  <a:pt x="3397979" y="2602086"/>
                  <a:pt x="3309650" y="2897073"/>
                  <a:pt x="3352794" y="3134248"/>
                </a:cubicBezTo>
                <a:cubicBezTo>
                  <a:pt x="3187522" y="3121567"/>
                  <a:pt x="2902088" y="3086894"/>
                  <a:pt x="2793995" y="3134248"/>
                </a:cubicBezTo>
                <a:cubicBezTo>
                  <a:pt x="2675855" y="3189571"/>
                  <a:pt x="2384898" y="3040052"/>
                  <a:pt x="2268724" y="3134248"/>
                </a:cubicBezTo>
                <a:cubicBezTo>
                  <a:pt x="2138242" y="3176523"/>
                  <a:pt x="1927190" y="3117193"/>
                  <a:pt x="1810509" y="3134248"/>
                </a:cubicBezTo>
                <a:cubicBezTo>
                  <a:pt x="1631451" y="3134071"/>
                  <a:pt x="1404640" y="3074475"/>
                  <a:pt x="1218182" y="3134248"/>
                </a:cubicBezTo>
                <a:cubicBezTo>
                  <a:pt x="1053595" y="3144793"/>
                  <a:pt x="777625" y="3142380"/>
                  <a:pt x="659383" y="3134248"/>
                </a:cubicBezTo>
                <a:cubicBezTo>
                  <a:pt x="501472" y="3178954"/>
                  <a:pt x="212191" y="3055301"/>
                  <a:pt x="0" y="3134248"/>
                </a:cubicBezTo>
                <a:cubicBezTo>
                  <a:pt x="-31829" y="2950151"/>
                  <a:pt x="-7807" y="2856119"/>
                  <a:pt x="0" y="2705901"/>
                </a:cubicBezTo>
                <a:cubicBezTo>
                  <a:pt x="18951" y="2554020"/>
                  <a:pt x="37430" y="2265445"/>
                  <a:pt x="0" y="2152184"/>
                </a:cubicBezTo>
                <a:cubicBezTo>
                  <a:pt x="-41197" y="2021609"/>
                  <a:pt x="18538" y="1886946"/>
                  <a:pt x="0" y="1723836"/>
                </a:cubicBezTo>
                <a:cubicBezTo>
                  <a:pt x="-37187" y="1566897"/>
                  <a:pt x="34587" y="1271804"/>
                  <a:pt x="0" y="1138777"/>
                </a:cubicBezTo>
                <a:cubicBezTo>
                  <a:pt x="-42453" y="979225"/>
                  <a:pt x="15342" y="862485"/>
                  <a:pt x="0" y="710430"/>
                </a:cubicBezTo>
                <a:cubicBezTo>
                  <a:pt x="-26436" y="571121"/>
                  <a:pt x="60352" y="180607"/>
                  <a:pt x="0" y="0"/>
                </a:cubicBezTo>
                <a:close/>
              </a:path>
            </a:pathLst>
          </a:custGeom>
          <a:solidFill>
            <a:srgbClr val="FFD961">
              <a:alpha val="34902"/>
            </a:srgbClr>
          </a:solidFill>
          <a:ln w="28575">
            <a:solidFill>
              <a:srgbClr val="FFC000"/>
            </a:solidFill>
            <a:extLst>
              <a:ext uri="{C807C97D-BFC1-408E-A445-0C87EB9F89A2}">
                <ask:lineSketchStyleProps xmlns:ask="http://schemas.microsoft.com/office/drawing/2018/sketchyshapes" sd="3247647384">
                  <a:custGeom>
                    <a:avLst/>
                    <a:gdLst>
                      <a:gd name="connsiteX0" fmla="*/ 0 w 3352794"/>
                      <a:gd name="connsiteY0" fmla="*/ 0 h 3134248"/>
                      <a:gd name="connsiteX1" fmla="*/ 592327 w 3352794"/>
                      <a:gd name="connsiteY1" fmla="*/ 0 h 3134248"/>
                      <a:gd name="connsiteX2" fmla="*/ 1117598 w 3352794"/>
                      <a:gd name="connsiteY2" fmla="*/ 0 h 3134248"/>
                      <a:gd name="connsiteX3" fmla="*/ 1609341 w 3352794"/>
                      <a:gd name="connsiteY3" fmla="*/ 0 h 3134248"/>
                      <a:gd name="connsiteX4" fmla="*/ 2101084 w 3352794"/>
                      <a:gd name="connsiteY4" fmla="*/ 0 h 3134248"/>
                      <a:gd name="connsiteX5" fmla="*/ 2659883 w 3352794"/>
                      <a:gd name="connsiteY5" fmla="*/ 0 h 3134248"/>
                      <a:gd name="connsiteX6" fmla="*/ 3352794 w 3352794"/>
                      <a:gd name="connsiteY6" fmla="*/ 0 h 3134248"/>
                      <a:gd name="connsiteX7" fmla="*/ 3352794 w 3352794"/>
                      <a:gd name="connsiteY7" fmla="*/ 553717 h 3134248"/>
                      <a:gd name="connsiteX8" fmla="*/ 3352794 w 3352794"/>
                      <a:gd name="connsiteY8" fmla="*/ 982064 h 3134248"/>
                      <a:gd name="connsiteX9" fmla="*/ 3352794 w 3352794"/>
                      <a:gd name="connsiteY9" fmla="*/ 1410412 h 3134248"/>
                      <a:gd name="connsiteX10" fmla="*/ 3352794 w 3352794"/>
                      <a:gd name="connsiteY10" fmla="*/ 1964129 h 3134248"/>
                      <a:gd name="connsiteX11" fmla="*/ 3352794 w 3352794"/>
                      <a:gd name="connsiteY11" fmla="*/ 2455161 h 3134248"/>
                      <a:gd name="connsiteX12" fmla="*/ 3352794 w 3352794"/>
                      <a:gd name="connsiteY12" fmla="*/ 3134248 h 3134248"/>
                      <a:gd name="connsiteX13" fmla="*/ 2793995 w 3352794"/>
                      <a:gd name="connsiteY13" fmla="*/ 3134248 h 3134248"/>
                      <a:gd name="connsiteX14" fmla="*/ 2268724 w 3352794"/>
                      <a:gd name="connsiteY14" fmla="*/ 3134248 h 3134248"/>
                      <a:gd name="connsiteX15" fmla="*/ 1810509 w 3352794"/>
                      <a:gd name="connsiteY15" fmla="*/ 3134248 h 3134248"/>
                      <a:gd name="connsiteX16" fmla="*/ 1218182 w 3352794"/>
                      <a:gd name="connsiteY16" fmla="*/ 3134248 h 3134248"/>
                      <a:gd name="connsiteX17" fmla="*/ 659383 w 3352794"/>
                      <a:gd name="connsiteY17" fmla="*/ 3134248 h 3134248"/>
                      <a:gd name="connsiteX18" fmla="*/ 0 w 3352794"/>
                      <a:gd name="connsiteY18" fmla="*/ 3134248 h 3134248"/>
                      <a:gd name="connsiteX19" fmla="*/ 0 w 3352794"/>
                      <a:gd name="connsiteY19" fmla="*/ 2705901 h 3134248"/>
                      <a:gd name="connsiteX20" fmla="*/ 0 w 3352794"/>
                      <a:gd name="connsiteY20" fmla="*/ 2152184 h 3134248"/>
                      <a:gd name="connsiteX21" fmla="*/ 0 w 3352794"/>
                      <a:gd name="connsiteY21" fmla="*/ 1723836 h 3134248"/>
                      <a:gd name="connsiteX22" fmla="*/ 0 w 3352794"/>
                      <a:gd name="connsiteY22" fmla="*/ 1138777 h 3134248"/>
                      <a:gd name="connsiteX23" fmla="*/ 0 w 3352794"/>
                      <a:gd name="connsiteY23" fmla="*/ 710430 h 3134248"/>
                      <a:gd name="connsiteX24" fmla="*/ 0 w 3352794"/>
                      <a:gd name="connsiteY24" fmla="*/ 0 h 313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52794" h="3134248" fill="none" extrusionOk="0">
                        <a:moveTo>
                          <a:pt x="0" y="0"/>
                        </a:moveTo>
                        <a:cubicBezTo>
                          <a:pt x="286006" y="-58102"/>
                          <a:pt x="363721" y="19314"/>
                          <a:pt x="592327" y="0"/>
                        </a:cubicBezTo>
                        <a:cubicBezTo>
                          <a:pt x="820933" y="-19314"/>
                          <a:pt x="867760" y="31260"/>
                          <a:pt x="1117598" y="0"/>
                        </a:cubicBezTo>
                        <a:cubicBezTo>
                          <a:pt x="1367436" y="-31260"/>
                          <a:pt x="1388787" y="56058"/>
                          <a:pt x="1609341" y="0"/>
                        </a:cubicBezTo>
                        <a:cubicBezTo>
                          <a:pt x="1829895" y="-56058"/>
                          <a:pt x="1966592" y="40549"/>
                          <a:pt x="2101084" y="0"/>
                        </a:cubicBezTo>
                        <a:cubicBezTo>
                          <a:pt x="2235576" y="-40549"/>
                          <a:pt x="2495821" y="10583"/>
                          <a:pt x="2659883" y="0"/>
                        </a:cubicBezTo>
                        <a:cubicBezTo>
                          <a:pt x="2823945" y="-10583"/>
                          <a:pt x="3203144" y="5425"/>
                          <a:pt x="3352794" y="0"/>
                        </a:cubicBezTo>
                        <a:cubicBezTo>
                          <a:pt x="3407241" y="114416"/>
                          <a:pt x="3348907" y="365809"/>
                          <a:pt x="3352794" y="553717"/>
                        </a:cubicBezTo>
                        <a:cubicBezTo>
                          <a:pt x="3356681" y="741625"/>
                          <a:pt x="3314179" y="865373"/>
                          <a:pt x="3352794" y="982064"/>
                        </a:cubicBezTo>
                        <a:cubicBezTo>
                          <a:pt x="3391409" y="1098755"/>
                          <a:pt x="3322425" y="1279356"/>
                          <a:pt x="3352794" y="1410412"/>
                        </a:cubicBezTo>
                        <a:cubicBezTo>
                          <a:pt x="3383163" y="1541468"/>
                          <a:pt x="3314314" y="1783080"/>
                          <a:pt x="3352794" y="1964129"/>
                        </a:cubicBezTo>
                        <a:cubicBezTo>
                          <a:pt x="3391274" y="2145178"/>
                          <a:pt x="3311938" y="2283102"/>
                          <a:pt x="3352794" y="2455161"/>
                        </a:cubicBezTo>
                        <a:cubicBezTo>
                          <a:pt x="3393650" y="2627220"/>
                          <a:pt x="3293394" y="2945850"/>
                          <a:pt x="3352794" y="3134248"/>
                        </a:cubicBezTo>
                        <a:cubicBezTo>
                          <a:pt x="3194352" y="3140379"/>
                          <a:pt x="2908839" y="3075970"/>
                          <a:pt x="2793995" y="3134248"/>
                        </a:cubicBezTo>
                        <a:cubicBezTo>
                          <a:pt x="2679151" y="3192526"/>
                          <a:pt x="2377661" y="3075970"/>
                          <a:pt x="2268724" y="3134248"/>
                        </a:cubicBezTo>
                        <a:cubicBezTo>
                          <a:pt x="2159787" y="3192526"/>
                          <a:pt x="1966836" y="3093050"/>
                          <a:pt x="1810509" y="3134248"/>
                        </a:cubicBezTo>
                        <a:cubicBezTo>
                          <a:pt x="1654182" y="3175446"/>
                          <a:pt x="1374372" y="3099167"/>
                          <a:pt x="1218182" y="3134248"/>
                        </a:cubicBezTo>
                        <a:cubicBezTo>
                          <a:pt x="1061992" y="3169329"/>
                          <a:pt x="804024" y="3116959"/>
                          <a:pt x="659383" y="3134248"/>
                        </a:cubicBezTo>
                        <a:cubicBezTo>
                          <a:pt x="514742" y="3151537"/>
                          <a:pt x="199615" y="3086082"/>
                          <a:pt x="0" y="3134248"/>
                        </a:cubicBezTo>
                        <a:cubicBezTo>
                          <a:pt x="-49481" y="2936442"/>
                          <a:pt x="1742" y="2869149"/>
                          <a:pt x="0" y="2705901"/>
                        </a:cubicBezTo>
                        <a:cubicBezTo>
                          <a:pt x="-1742" y="2542653"/>
                          <a:pt x="38479" y="2268684"/>
                          <a:pt x="0" y="2152184"/>
                        </a:cubicBezTo>
                        <a:cubicBezTo>
                          <a:pt x="-38479" y="2035684"/>
                          <a:pt x="50432" y="1884295"/>
                          <a:pt x="0" y="1723836"/>
                        </a:cubicBezTo>
                        <a:cubicBezTo>
                          <a:pt x="-50432" y="1563377"/>
                          <a:pt x="30638" y="1283246"/>
                          <a:pt x="0" y="1138777"/>
                        </a:cubicBezTo>
                        <a:cubicBezTo>
                          <a:pt x="-30638" y="994308"/>
                          <a:pt x="29491" y="858064"/>
                          <a:pt x="0" y="710430"/>
                        </a:cubicBezTo>
                        <a:cubicBezTo>
                          <a:pt x="-29491" y="562796"/>
                          <a:pt x="31468" y="156978"/>
                          <a:pt x="0" y="0"/>
                        </a:cubicBezTo>
                        <a:close/>
                      </a:path>
                      <a:path w="3352794" h="3134248" stroke="0" extrusionOk="0">
                        <a:moveTo>
                          <a:pt x="0" y="0"/>
                        </a:moveTo>
                        <a:cubicBezTo>
                          <a:pt x="225714" y="-52315"/>
                          <a:pt x="350148" y="55709"/>
                          <a:pt x="525271" y="0"/>
                        </a:cubicBezTo>
                        <a:cubicBezTo>
                          <a:pt x="700394" y="-55709"/>
                          <a:pt x="868090" y="25250"/>
                          <a:pt x="1117598" y="0"/>
                        </a:cubicBezTo>
                        <a:cubicBezTo>
                          <a:pt x="1367106" y="-25250"/>
                          <a:pt x="1411846" y="3952"/>
                          <a:pt x="1575813" y="0"/>
                        </a:cubicBezTo>
                        <a:cubicBezTo>
                          <a:pt x="1739780" y="-3952"/>
                          <a:pt x="1953720" y="45413"/>
                          <a:pt x="2134612" y="0"/>
                        </a:cubicBezTo>
                        <a:cubicBezTo>
                          <a:pt x="2315504" y="-45413"/>
                          <a:pt x="2486301" y="8949"/>
                          <a:pt x="2592827" y="0"/>
                        </a:cubicBezTo>
                        <a:cubicBezTo>
                          <a:pt x="2699353" y="-8949"/>
                          <a:pt x="3100563" y="71161"/>
                          <a:pt x="3352794" y="0"/>
                        </a:cubicBezTo>
                        <a:cubicBezTo>
                          <a:pt x="3415381" y="118872"/>
                          <a:pt x="3291601" y="373791"/>
                          <a:pt x="3352794" y="585060"/>
                        </a:cubicBezTo>
                        <a:cubicBezTo>
                          <a:pt x="3413987" y="796329"/>
                          <a:pt x="3350963" y="956106"/>
                          <a:pt x="3352794" y="1170119"/>
                        </a:cubicBezTo>
                        <a:cubicBezTo>
                          <a:pt x="3354625" y="1384132"/>
                          <a:pt x="3334999" y="1421948"/>
                          <a:pt x="3352794" y="1629809"/>
                        </a:cubicBezTo>
                        <a:cubicBezTo>
                          <a:pt x="3370589" y="1837670"/>
                          <a:pt x="3339896" y="1961601"/>
                          <a:pt x="3352794" y="2120841"/>
                        </a:cubicBezTo>
                        <a:cubicBezTo>
                          <a:pt x="3365692" y="2280081"/>
                          <a:pt x="3335051" y="2464926"/>
                          <a:pt x="3352794" y="2643216"/>
                        </a:cubicBezTo>
                        <a:cubicBezTo>
                          <a:pt x="3370537" y="2821507"/>
                          <a:pt x="3335223" y="2968918"/>
                          <a:pt x="3352794" y="3134248"/>
                        </a:cubicBezTo>
                        <a:cubicBezTo>
                          <a:pt x="3076942" y="3157014"/>
                          <a:pt x="2945469" y="3075723"/>
                          <a:pt x="2726939" y="3134248"/>
                        </a:cubicBezTo>
                        <a:cubicBezTo>
                          <a:pt x="2508410" y="3192773"/>
                          <a:pt x="2422644" y="3132266"/>
                          <a:pt x="2134612" y="3134248"/>
                        </a:cubicBezTo>
                        <a:cubicBezTo>
                          <a:pt x="1846580" y="3136230"/>
                          <a:pt x="1840204" y="3072305"/>
                          <a:pt x="1609341" y="3134248"/>
                        </a:cubicBezTo>
                        <a:cubicBezTo>
                          <a:pt x="1378478" y="3196191"/>
                          <a:pt x="1263697" y="3120037"/>
                          <a:pt x="1084070" y="3134248"/>
                        </a:cubicBezTo>
                        <a:cubicBezTo>
                          <a:pt x="904443" y="3148459"/>
                          <a:pt x="667819" y="3117844"/>
                          <a:pt x="491743" y="3134248"/>
                        </a:cubicBezTo>
                        <a:cubicBezTo>
                          <a:pt x="315667" y="3150652"/>
                          <a:pt x="233239" y="3123302"/>
                          <a:pt x="0" y="3134248"/>
                        </a:cubicBezTo>
                        <a:cubicBezTo>
                          <a:pt x="-8780" y="2997486"/>
                          <a:pt x="47576" y="2864208"/>
                          <a:pt x="0" y="2674558"/>
                        </a:cubicBezTo>
                        <a:cubicBezTo>
                          <a:pt x="-47576" y="2484908"/>
                          <a:pt x="22689" y="2347931"/>
                          <a:pt x="0" y="2120841"/>
                        </a:cubicBezTo>
                        <a:cubicBezTo>
                          <a:pt x="-22689" y="1893751"/>
                          <a:pt x="4994" y="1760646"/>
                          <a:pt x="0" y="1629809"/>
                        </a:cubicBezTo>
                        <a:cubicBezTo>
                          <a:pt x="-4994" y="1498972"/>
                          <a:pt x="28" y="1264008"/>
                          <a:pt x="0" y="1170119"/>
                        </a:cubicBezTo>
                        <a:cubicBezTo>
                          <a:pt x="-28" y="1076230"/>
                          <a:pt x="59121" y="799473"/>
                          <a:pt x="0" y="647745"/>
                        </a:cubicBezTo>
                        <a:cubicBezTo>
                          <a:pt x="-59121" y="496017"/>
                          <a:pt x="59376" y="198793"/>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 name="Rectangle 3">
            <a:extLst>
              <a:ext uri="{FF2B5EF4-FFF2-40B4-BE49-F238E27FC236}">
                <a16:creationId xmlns:a16="http://schemas.microsoft.com/office/drawing/2014/main" id="{39835F86-8398-6B92-3A6A-80216C49A772}"/>
              </a:ext>
            </a:extLst>
          </p:cNvPr>
          <p:cNvSpPr/>
          <p:nvPr/>
        </p:nvSpPr>
        <p:spPr>
          <a:xfrm>
            <a:off x="396281" y="6494669"/>
            <a:ext cx="3307501" cy="2983346"/>
          </a:xfrm>
          <a:custGeom>
            <a:avLst/>
            <a:gdLst>
              <a:gd name="connsiteX0" fmla="*/ 0 w 3307501"/>
              <a:gd name="connsiteY0" fmla="*/ 0 h 2983346"/>
              <a:gd name="connsiteX1" fmla="*/ 551250 w 3307501"/>
              <a:gd name="connsiteY1" fmla="*/ 0 h 2983346"/>
              <a:gd name="connsiteX2" fmla="*/ 1069425 w 3307501"/>
              <a:gd name="connsiteY2" fmla="*/ 0 h 2983346"/>
              <a:gd name="connsiteX3" fmla="*/ 1653751 w 3307501"/>
              <a:gd name="connsiteY3" fmla="*/ 0 h 2983346"/>
              <a:gd name="connsiteX4" fmla="*/ 2171926 w 3307501"/>
              <a:gd name="connsiteY4" fmla="*/ 0 h 2983346"/>
              <a:gd name="connsiteX5" fmla="*/ 2657026 w 3307501"/>
              <a:gd name="connsiteY5" fmla="*/ 0 h 2983346"/>
              <a:gd name="connsiteX6" fmla="*/ 3307501 w 3307501"/>
              <a:gd name="connsiteY6" fmla="*/ 0 h 2983346"/>
              <a:gd name="connsiteX7" fmla="*/ 3307501 w 3307501"/>
              <a:gd name="connsiteY7" fmla="*/ 596669 h 2983346"/>
              <a:gd name="connsiteX8" fmla="*/ 3307501 w 3307501"/>
              <a:gd name="connsiteY8" fmla="*/ 1253005 h 2983346"/>
              <a:gd name="connsiteX9" fmla="*/ 3307501 w 3307501"/>
              <a:gd name="connsiteY9" fmla="*/ 1849675 h 2983346"/>
              <a:gd name="connsiteX10" fmla="*/ 3307501 w 3307501"/>
              <a:gd name="connsiteY10" fmla="*/ 2356843 h 2983346"/>
              <a:gd name="connsiteX11" fmla="*/ 3307501 w 3307501"/>
              <a:gd name="connsiteY11" fmla="*/ 2983346 h 2983346"/>
              <a:gd name="connsiteX12" fmla="*/ 2723176 w 3307501"/>
              <a:gd name="connsiteY12" fmla="*/ 2983346 h 2983346"/>
              <a:gd name="connsiteX13" fmla="*/ 2271151 w 3307501"/>
              <a:gd name="connsiteY13" fmla="*/ 2983346 h 2983346"/>
              <a:gd name="connsiteX14" fmla="*/ 1686826 w 3307501"/>
              <a:gd name="connsiteY14" fmla="*/ 2983346 h 2983346"/>
              <a:gd name="connsiteX15" fmla="*/ 1168650 w 3307501"/>
              <a:gd name="connsiteY15" fmla="*/ 2983346 h 2983346"/>
              <a:gd name="connsiteX16" fmla="*/ 650475 w 3307501"/>
              <a:gd name="connsiteY16" fmla="*/ 2983346 h 2983346"/>
              <a:gd name="connsiteX17" fmla="*/ 0 w 3307501"/>
              <a:gd name="connsiteY17" fmla="*/ 2983346 h 2983346"/>
              <a:gd name="connsiteX18" fmla="*/ 0 w 3307501"/>
              <a:gd name="connsiteY18" fmla="*/ 2356843 h 2983346"/>
              <a:gd name="connsiteX19" fmla="*/ 0 w 3307501"/>
              <a:gd name="connsiteY19" fmla="*/ 1730341 h 2983346"/>
              <a:gd name="connsiteX20" fmla="*/ 0 w 3307501"/>
              <a:gd name="connsiteY20" fmla="*/ 1133671 h 2983346"/>
              <a:gd name="connsiteX21" fmla="*/ 0 w 3307501"/>
              <a:gd name="connsiteY21" fmla="*/ 596669 h 2983346"/>
              <a:gd name="connsiteX22" fmla="*/ 0 w 3307501"/>
              <a:gd name="connsiteY22" fmla="*/ 0 h 2983346"/>
              <a:gd name="connsiteX0" fmla="*/ 0 w 3307501"/>
              <a:gd name="connsiteY0" fmla="*/ 0 h 2983346"/>
              <a:gd name="connsiteX1" fmla="*/ 518175 w 3307501"/>
              <a:gd name="connsiteY1" fmla="*/ 0 h 2983346"/>
              <a:gd name="connsiteX2" fmla="*/ 1102500 w 3307501"/>
              <a:gd name="connsiteY2" fmla="*/ 0 h 2983346"/>
              <a:gd name="connsiteX3" fmla="*/ 1554525 w 3307501"/>
              <a:gd name="connsiteY3" fmla="*/ 0 h 2983346"/>
              <a:gd name="connsiteX4" fmla="*/ 2105776 w 3307501"/>
              <a:gd name="connsiteY4" fmla="*/ 0 h 2983346"/>
              <a:gd name="connsiteX5" fmla="*/ 2557801 w 3307501"/>
              <a:gd name="connsiteY5" fmla="*/ 0 h 2983346"/>
              <a:gd name="connsiteX6" fmla="*/ 3307501 w 3307501"/>
              <a:gd name="connsiteY6" fmla="*/ 0 h 2983346"/>
              <a:gd name="connsiteX7" fmla="*/ 3307501 w 3307501"/>
              <a:gd name="connsiteY7" fmla="*/ 656336 h 2983346"/>
              <a:gd name="connsiteX8" fmla="*/ 3307501 w 3307501"/>
              <a:gd name="connsiteY8" fmla="*/ 1312672 h 2983346"/>
              <a:gd name="connsiteX9" fmla="*/ 3307501 w 3307501"/>
              <a:gd name="connsiteY9" fmla="*/ 1849675 h 2983346"/>
              <a:gd name="connsiteX10" fmla="*/ 3307501 w 3307501"/>
              <a:gd name="connsiteY10" fmla="*/ 2416510 h 2983346"/>
              <a:gd name="connsiteX11" fmla="*/ 3307501 w 3307501"/>
              <a:gd name="connsiteY11" fmla="*/ 2983346 h 2983346"/>
              <a:gd name="connsiteX12" fmla="*/ 2723176 w 3307501"/>
              <a:gd name="connsiteY12" fmla="*/ 2983346 h 2983346"/>
              <a:gd name="connsiteX13" fmla="*/ 2205001 w 3307501"/>
              <a:gd name="connsiteY13" fmla="*/ 2983346 h 2983346"/>
              <a:gd name="connsiteX14" fmla="*/ 1620675 w 3307501"/>
              <a:gd name="connsiteY14" fmla="*/ 2983346 h 2983346"/>
              <a:gd name="connsiteX15" fmla="*/ 1102500 w 3307501"/>
              <a:gd name="connsiteY15" fmla="*/ 2983346 h 2983346"/>
              <a:gd name="connsiteX16" fmla="*/ 584325 w 3307501"/>
              <a:gd name="connsiteY16" fmla="*/ 2983346 h 2983346"/>
              <a:gd name="connsiteX17" fmla="*/ 0 w 3307501"/>
              <a:gd name="connsiteY17" fmla="*/ 2983346 h 2983346"/>
              <a:gd name="connsiteX18" fmla="*/ 0 w 3307501"/>
              <a:gd name="connsiteY18" fmla="*/ 2446344 h 2983346"/>
              <a:gd name="connsiteX19" fmla="*/ 0 w 3307501"/>
              <a:gd name="connsiteY19" fmla="*/ 1879508 h 2983346"/>
              <a:gd name="connsiteX20" fmla="*/ 0 w 3307501"/>
              <a:gd name="connsiteY20" fmla="*/ 1253005 h 2983346"/>
              <a:gd name="connsiteX21" fmla="*/ 0 w 3307501"/>
              <a:gd name="connsiteY21" fmla="*/ 686170 h 2983346"/>
              <a:gd name="connsiteX22" fmla="*/ 0 w 3307501"/>
              <a:gd name="connsiteY22" fmla="*/ 0 h 298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07501" h="2983346" fill="none" extrusionOk="0">
                <a:moveTo>
                  <a:pt x="0" y="0"/>
                </a:moveTo>
                <a:cubicBezTo>
                  <a:pt x="115811" y="-73326"/>
                  <a:pt x="322597" y="20211"/>
                  <a:pt x="551250" y="0"/>
                </a:cubicBezTo>
                <a:cubicBezTo>
                  <a:pt x="750582" y="-1202"/>
                  <a:pt x="944333" y="39627"/>
                  <a:pt x="1069425" y="0"/>
                </a:cubicBezTo>
                <a:cubicBezTo>
                  <a:pt x="1184834" y="-71632"/>
                  <a:pt x="1469925" y="61381"/>
                  <a:pt x="1653751" y="0"/>
                </a:cubicBezTo>
                <a:cubicBezTo>
                  <a:pt x="1815196" y="-61968"/>
                  <a:pt x="1970671" y="37204"/>
                  <a:pt x="2171926" y="0"/>
                </a:cubicBezTo>
                <a:cubicBezTo>
                  <a:pt x="2353130" y="-38235"/>
                  <a:pt x="2529792" y="23863"/>
                  <a:pt x="2657026" y="0"/>
                </a:cubicBezTo>
                <a:cubicBezTo>
                  <a:pt x="2737502" y="-57394"/>
                  <a:pt x="3160433" y="74462"/>
                  <a:pt x="3307501" y="0"/>
                </a:cubicBezTo>
                <a:cubicBezTo>
                  <a:pt x="3367882" y="160401"/>
                  <a:pt x="3240189" y="359087"/>
                  <a:pt x="3307501" y="596669"/>
                </a:cubicBezTo>
                <a:cubicBezTo>
                  <a:pt x="3351517" y="901490"/>
                  <a:pt x="3292063" y="942401"/>
                  <a:pt x="3307501" y="1253005"/>
                </a:cubicBezTo>
                <a:cubicBezTo>
                  <a:pt x="3328420" y="1514149"/>
                  <a:pt x="3256510" y="1720554"/>
                  <a:pt x="3307501" y="1849675"/>
                </a:cubicBezTo>
                <a:cubicBezTo>
                  <a:pt x="3368474" y="2006212"/>
                  <a:pt x="3281398" y="2220882"/>
                  <a:pt x="3307501" y="2356843"/>
                </a:cubicBezTo>
                <a:cubicBezTo>
                  <a:pt x="3352518" y="2444978"/>
                  <a:pt x="3212333" y="2696442"/>
                  <a:pt x="3307501" y="2983346"/>
                </a:cubicBezTo>
                <a:cubicBezTo>
                  <a:pt x="3146608" y="3051244"/>
                  <a:pt x="2845659" y="2947447"/>
                  <a:pt x="2723176" y="2983346"/>
                </a:cubicBezTo>
                <a:cubicBezTo>
                  <a:pt x="2593157" y="3013065"/>
                  <a:pt x="2473327" y="2971582"/>
                  <a:pt x="2271151" y="2983346"/>
                </a:cubicBezTo>
                <a:cubicBezTo>
                  <a:pt x="2068890" y="3008975"/>
                  <a:pt x="1811825" y="2949511"/>
                  <a:pt x="1686826" y="2983346"/>
                </a:cubicBezTo>
                <a:cubicBezTo>
                  <a:pt x="1570670" y="3007968"/>
                  <a:pt x="1431541" y="2961400"/>
                  <a:pt x="1168650" y="2983346"/>
                </a:cubicBezTo>
                <a:cubicBezTo>
                  <a:pt x="903550" y="3019178"/>
                  <a:pt x="822358" y="2958471"/>
                  <a:pt x="650475" y="2983346"/>
                </a:cubicBezTo>
                <a:cubicBezTo>
                  <a:pt x="442073" y="2998518"/>
                  <a:pt x="132028" y="2985657"/>
                  <a:pt x="0" y="2983346"/>
                </a:cubicBezTo>
                <a:cubicBezTo>
                  <a:pt x="-58288" y="2816657"/>
                  <a:pt x="67902" y="2517990"/>
                  <a:pt x="0" y="2356843"/>
                </a:cubicBezTo>
                <a:cubicBezTo>
                  <a:pt x="-29849" y="2246021"/>
                  <a:pt x="31992" y="1865989"/>
                  <a:pt x="0" y="1730341"/>
                </a:cubicBezTo>
                <a:cubicBezTo>
                  <a:pt x="-12680" y="1577790"/>
                  <a:pt x="17145" y="1431583"/>
                  <a:pt x="0" y="1133671"/>
                </a:cubicBezTo>
                <a:cubicBezTo>
                  <a:pt x="-267" y="869821"/>
                  <a:pt x="38100" y="740505"/>
                  <a:pt x="0" y="596669"/>
                </a:cubicBezTo>
                <a:cubicBezTo>
                  <a:pt x="6935" y="427880"/>
                  <a:pt x="15155" y="231862"/>
                  <a:pt x="0" y="0"/>
                </a:cubicBezTo>
                <a:close/>
              </a:path>
              <a:path w="3307501" h="2983346" stroke="0" extrusionOk="0">
                <a:moveTo>
                  <a:pt x="0" y="0"/>
                </a:moveTo>
                <a:cubicBezTo>
                  <a:pt x="238653" y="-44465"/>
                  <a:pt x="404961" y="48654"/>
                  <a:pt x="518175" y="0"/>
                </a:cubicBezTo>
                <a:cubicBezTo>
                  <a:pt x="645713" y="-31820"/>
                  <a:pt x="965499" y="45160"/>
                  <a:pt x="1102500" y="0"/>
                </a:cubicBezTo>
                <a:cubicBezTo>
                  <a:pt x="1230596" y="27807"/>
                  <a:pt x="1415409" y="48677"/>
                  <a:pt x="1554525" y="0"/>
                </a:cubicBezTo>
                <a:cubicBezTo>
                  <a:pt x="1704699" y="31556"/>
                  <a:pt x="1885185" y="59752"/>
                  <a:pt x="2105776" y="0"/>
                </a:cubicBezTo>
                <a:cubicBezTo>
                  <a:pt x="2308259" y="-58531"/>
                  <a:pt x="2359189" y="1197"/>
                  <a:pt x="2557801" y="0"/>
                </a:cubicBezTo>
                <a:cubicBezTo>
                  <a:pt x="2798804" y="23705"/>
                  <a:pt x="3131486" y="18202"/>
                  <a:pt x="3307501" y="0"/>
                </a:cubicBezTo>
                <a:cubicBezTo>
                  <a:pt x="3368142" y="196283"/>
                  <a:pt x="3231468" y="354772"/>
                  <a:pt x="3307501" y="656336"/>
                </a:cubicBezTo>
                <a:cubicBezTo>
                  <a:pt x="3386514" y="933282"/>
                  <a:pt x="3265331" y="1132066"/>
                  <a:pt x="3307501" y="1312672"/>
                </a:cubicBezTo>
                <a:cubicBezTo>
                  <a:pt x="3328808" y="1495397"/>
                  <a:pt x="3257746" y="1745187"/>
                  <a:pt x="3307501" y="1849675"/>
                </a:cubicBezTo>
                <a:cubicBezTo>
                  <a:pt x="3395469" y="1913242"/>
                  <a:pt x="3241755" y="2162630"/>
                  <a:pt x="3307501" y="2416510"/>
                </a:cubicBezTo>
                <a:cubicBezTo>
                  <a:pt x="3354013" y="2659972"/>
                  <a:pt x="3244478" y="2736844"/>
                  <a:pt x="3307501" y="2983346"/>
                </a:cubicBezTo>
                <a:cubicBezTo>
                  <a:pt x="3118663" y="2950479"/>
                  <a:pt x="2951792" y="2928995"/>
                  <a:pt x="2723176" y="2983346"/>
                </a:cubicBezTo>
                <a:cubicBezTo>
                  <a:pt x="2510137" y="3074840"/>
                  <a:pt x="2397040" y="2969539"/>
                  <a:pt x="2205001" y="2983346"/>
                </a:cubicBezTo>
                <a:cubicBezTo>
                  <a:pt x="2024198" y="3028948"/>
                  <a:pt x="1865330" y="2971493"/>
                  <a:pt x="1620675" y="2983346"/>
                </a:cubicBezTo>
                <a:cubicBezTo>
                  <a:pt x="1374932" y="3018360"/>
                  <a:pt x="1302786" y="2948786"/>
                  <a:pt x="1102500" y="2983346"/>
                </a:cubicBezTo>
                <a:cubicBezTo>
                  <a:pt x="891845" y="3009471"/>
                  <a:pt x="731833" y="2968983"/>
                  <a:pt x="584325" y="2983346"/>
                </a:cubicBezTo>
                <a:cubicBezTo>
                  <a:pt x="437175" y="3004225"/>
                  <a:pt x="183160" y="2888697"/>
                  <a:pt x="0" y="2983346"/>
                </a:cubicBezTo>
                <a:cubicBezTo>
                  <a:pt x="-14482" y="2840351"/>
                  <a:pt x="33334" y="2658468"/>
                  <a:pt x="0" y="2446344"/>
                </a:cubicBezTo>
                <a:cubicBezTo>
                  <a:pt x="-25527" y="2272797"/>
                  <a:pt x="50634" y="2146919"/>
                  <a:pt x="0" y="1879508"/>
                </a:cubicBezTo>
                <a:cubicBezTo>
                  <a:pt x="-32874" y="1570341"/>
                  <a:pt x="35393" y="1440926"/>
                  <a:pt x="0" y="1253005"/>
                </a:cubicBezTo>
                <a:cubicBezTo>
                  <a:pt x="-18868" y="1106826"/>
                  <a:pt x="-13118" y="836898"/>
                  <a:pt x="0" y="686170"/>
                </a:cubicBezTo>
                <a:cubicBezTo>
                  <a:pt x="-5872" y="496792"/>
                  <a:pt x="84708" y="241641"/>
                  <a:pt x="0" y="0"/>
                </a:cubicBezTo>
                <a:close/>
              </a:path>
              <a:path w="3307501" h="2983346" fill="none" stroke="0" extrusionOk="0">
                <a:moveTo>
                  <a:pt x="0" y="0"/>
                </a:moveTo>
                <a:cubicBezTo>
                  <a:pt x="133699" y="-27925"/>
                  <a:pt x="348947" y="7027"/>
                  <a:pt x="551250" y="0"/>
                </a:cubicBezTo>
                <a:cubicBezTo>
                  <a:pt x="738240" y="-50263"/>
                  <a:pt x="908466" y="38894"/>
                  <a:pt x="1069425" y="0"/>
                </a:cubicBezTo>
                <a:cubicBezTo>
                  <a:pt x="1220558" y="-27048"/>
                  <a:pt x="1483538" y="51611"/>
                  <a:pt x="1653751" y="0"/>
                </a:cubicBezTo>
                <a:cubicBezTo>
                  <a:pt x="1804775" y="-55585"/>
                  <a:pt x="1992718" y="86989"/>
                  <a:pt x="2171926" y="0"/>
                </a:cubicBezTo>
                <a:cubicBezTo>
                  <a:pt x="2360553" y="-33786"/>
                  <a:pt x="2540906" y="33924"/>
                  <a:pt x="2657026" y="0"/>
                </a:cubicBezTo>
                <a:cubicBezTo>
                  <a:pt x="2764717" y="-40869"/>
                  <a:pt x="3161282" y="49796"/>
                  <a:pt x="3307501" y="0"/>
                </a:cubicBezTo>
                <a:cubicBezTo>
                  <a:pt x="3379337" y="161936"/>
                  <a:pt x="3247794" y="335958"/>
                  <a:pt x="3307501" y="596669"/>
                </a:cubicBezTo>
                <a:cubicBezTo>
                  <a:pt x="3343430" y="888309"/>
                  <a:pt x="3257084" y="972613"/>
                  <a:pt x="3307501" y="1253005"/>
                </a:cubicBezTo>
                <a:cubicBezTo>
                  <a:pt x="3337507" y="1532441"/>
                  <a:pt x="3269978" y="1704232"/>
                  <a:pt x="3307501" y="1849675"/>
                </a:cubicBezTo>
                <a:cubicBezTo>
                  <a:pt x="3333600" y="2008872"/>
                  <a:pt x="3290437" y="2251330"/>
                  <a:pt x="3307501" y="2356843"/>
                </a:cubicBezTo>
                <a:cubicBezTo>
                  <a:pt x="3326107" y="2441494"/>
                  <a:pt x="3247349" y="2690341"/>
                  <a:pt x="3307501" y="2983346"/>
                </a:cubicBezTo>
                <a:cubicBezTo>
                  <a:pt x="3154786" y="3021185"/>
                  <a:pt x="2857639" y="2905882"/>
                  <a:pt x="2723176" y="2983346"/>
                </a:cubicBezTo>
                <a:cubicBezTo>
                  <a:pt x="2584677" y="3001228"/>
                  <a:pt x="2474210" y="2974267"/>
                  <a:pt x="2271151" y="2983346"/>
                </a:cubicBezTo>
                <a:cubicBezTo>
                  <a:pt x="2051166" y="2985428"/>
                  <a:pt x="1819694" y="2961855"/>
                  <a:pt x="1686826" y="2983346"/>
                </a:cubicBezTo>
                <a:cubicBezTo>
                  <a:pt x="1532106" y="2982416"/>
                  <a:pt x="1387781" y="2978536"/>
                  <a:pt x="1168650" y="2983346"/>
                </a:cubicBezTo>
                <a:cubicBezTo>
                  <a:pt x="919672" y="2993241"/>
                  <a:pt x="833013" y="2972996"/>
                  <a:pt x="650475" y="2983346"/>
                </a:cubicBezTo>
                <a:cubicBezTo>
                  <a:pt x="458179" y="2952325"/>
                  <a:pt x="122467" y="2991682"/>
                  <a:pt x="0" y="2983346"/>
                </a:cubicBezTo>
                <a:cubicBezTo>
                  <a:pt x="-71598" y="2835300"/>
                  <a:pt x="44108" y="2467918"/>
                  <a:pt x="0" y="2356843"/>
                </a:cubicBezTo>
                <a:cubicBezTo>
                  <a:pt x="-20874" y="2221889"/>
                  <a:pt x="21372" y="1838807"/>
                  <a:pt x="0" y="1730341"/>
                </a:cubicBezTo>
                <a:cubicBezTo>
                  <a:pt x="-11676" y="1613836"/>
                  <a:pt x="18246" y="1371388"/>
                  <a:pt x="0" y="1133671"/>
                </a:cubicBezTo>
                <a:cubicBezTo>
                  <a:pt x="-31250" y="849363"/>
                  <a:pt x="-22879" y="755986"/>
                  <a:pt x="0" y="596669"/>
                </a:cubicBezTo>
                <a:cubicBezTo>
                  <a:pt x="11842" y="444975"/>
                  <a:pt x="22190" y="204337"/>
                  <a:pt x="0" y="0"/>
                </a:cubicBezTo>
                <a:close/>
              </a:path>
            </a:pathLst>
          </a:custGeom>
          <a:solidFill>
            <a:srgbClr val="873AC0">
              <a:alpha val="34902"/>
            </a:srgbClr>
          </a:solidFill>
          <a:ln w="28575">
            <a:solidFill>
              <a:srgbClr val="002E8A"/>
            </a:solidFill>
            <a:extLst>
              <a:ext uri="{C807C97D-BFC1-408E-A445-0C87EB9F89A2}">
                <ask:lineSketchStyleProps xmlns:ask="http://schemas.microsoft.com/office/drawing/2018/sketchyshapes" sd="3247647384">
                  <a:custGeom>
                    <a:avLst/>
                    <a:gdLst>
                      <a:gd name="connsiteX0" fmla="*/ 0 w 3307501"/>
                      <a:gd name="connsiteY0" fmla="*/ 0 h 2983346"/>
                      <a:gd name="connsiteX1" fmla="*/ 551250 w 3307501"/>
                      <a:gd name="connsiteY1" fmla="*/ 0 h 2983346"/>
                      <a:gd name="connsiteX2" fmla="*/ 1069425 w 3307501"/>
                      <a:gd name="connsiteY2" fmla="*/ 0 h 2983346"/>
                      <a:gd name="connsiteX3" fmla="*/ 1653751 w 3307501"/>
                      <a:gd name="connsiteY3" fmla="*/ 0 h 2983346"/>
                      <a:gd name="connsiteX4" fmla="*/ 2171926 w 3307501"/>
                      <a:gd name="connsiteY4" fmla="*/ 0 h 2983346"/>
                      <a:gd name="connsiteX5" fmla="*/ 2657026 w 3307501"/>
                      <a:gd name="connsiteY5" fmla="*/ 0 h 2983346"/>
                      <a:gd name="connsiteX6" fmla="*/ 3307501 w 3307501"/>
                      <a:gd name="connsiteY6" fmla="*/ 0 h 2983346"/>
                      <a:gd name="connsiteX7" fmla="*/ 3307501 w 3307501"/>
                      <a:gd name="connsiteY7" fmla="*/ 596669 h 2983346"/>
                      <a:gd name="connsiteX8" fmla="*/ 3307501 w 3307501"/>
                      <a:gd name="connsiteY8" fmla="*/ 1253005 h 2983346"/>
                      <a:gd name="connsiteX9" fmla="*/ 3307501 w 3307501"/>
                      <a:gd name="connsiteY9" fmla="*/ 1849675 h 2983346"/>
                      <a:gd name="connsiteX10" fmla="*/ 3307501 w 3307501"/>
                      <a:gd name="connsiteY10" fmla="*/ 2356843 h 2983346"/>
                      <a:gd name="connsiteX11" fmla="*/ 3307501 w 3307501"/>
                      <a:gd name="connsiteY11" fmla="*/ 2983346 h 2983346"/>
                      <a:gd name="connsiteX12" fmla="*/ 2723176 w 3307501"/>
                      <a:gd name="connsiteY12" fmla="*/ 2983346 h 2983346"/>
                      <a:gd name="connsiteX13" fmla="*/ 2271151 w 3307501"/>
                      <a:gd name="connsiteY13" fmla="*/ 2983346 h 2983346"/>
                      <a:gd name="connsiteX14" fmla="*/ 1686826 w 3307501"/>
                      <a:gd name="connsiteY14" fmla="*/ 2983346 h 2983346"/>
                      <a:gd name="connsiteX15" fmla="*/ 1168650 w 3307501"/>
                      <a:gd name="connsiteY15" fmla="*/ 2983346 h 2983346"/>
                      <a:gd name="connsiteX16" fmla="*/ 650475 w 3307501"/>
                      <a:gd name="connsiteY16" fmla="*/ 2983346 h 2983346"/>
                      <a:gd name="connsiteX17" fmla="*/ 0 w 3307501"/>
                      <a:gd name="connsiteY17" fmla="*/ 2983346 h 2983346"/>
                      <a:gd name="connsiteX18" fmla="*/ 0 w 3307501"/>
                      <a:gd name="connsiteY18" fmla="*/ 2356843 h 2983346"/>
                      <a:gd name="connsiteX19" fmla="*/ 0 w 3307501"/>
                      <a:gd name="connsiteY19" fmla="*/ 1730341 h 2983346"/>
                      <a:gd name="connsiteX20" fmla="*/ 0 w 3307501"/>
                      <a:gd name="connsiteY20" fmla="*/ 1133671 h 2983346"/>
                      <a:gd name="connsiteX21" fmla="*/ 0 w 3307501"/>
                      <a:gd name="connsiteY21" fmla="*/ 596669 h 2983346"/>
                      <a:gd name="connsiteX22" fmla="*/ 0 w 3307501"/>
                      <a:gd name="connsiteY22" fmla="*/ 0 h 298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07501" h="2983346" fill="none" extrusionOk="0">
                        <a:moveTo>
                          <a:pt x="0" y="0"/>
                        </a:moveTo>
                        <a:cubicBezTo>
                          <a:pt x="127514" y="-58385"/>
                          <a:pt x="355160" y="10036"/>
                          <a:pt x="551250" y="0"/>
                        </a:cubicBezTo>
                        <a:cubicBezTo>
                          <a:pt x="747340" y="-10036"/>
                          <a:pt x="930628" y="28416"/>
                          <a:pt x="1069425" y="0"/>
                        </a:cubicBezTo>
                        <a:cubicBezTo>
                          <a:pt x="1208222" y="-28416"/>
                          <a:pt x="1480524" y="54884"/>
                          <a:pt x="1653751" y="0"/>
                        </a:cubicBezTo>
                        <a:cubicBezTo>
                          <a:pt x="1826978" y="-54884"/>
                          <a:pt x="1971002" y="42929"/>
                          <a:pt x="2171926" y="0"/>
                        </a:cubicBezTo>
                        <a:cubicBezTo>
                          <a:pt x="2372851" y="-42929"/>
                          <a:pt x="2539113" y="43336"/>
                          <a:pt x="2657026" y="0"/>
                        </a:cubicBezTo>
                        <a:cubicBezTo>
                          <a:pt x="2774939" y="-43336"/>
                          <a:pt x="3160695" y="69232"/>
                          <a:pt x="3307501" y="0"/>
                        </a:cubicBezTo>
                        <a:cubicBezTo>
                          <a:pt x="3369973" y="164104"/>
                          <a:pt x="3255582" y="326782"/>
                          <a:pt x="3307501" y="596669"/>
                        </a:cubicBezTo>
                        <a:cubicBezTo>
                          <a:pt x="3359420" y="866556"/>
                          <a:pt x="3288550" y="965570"/>
                          <a:pt x="3307501" y="1253005"/>
                        </a:cubicBezTo>
                        <a:cubicBezTo>
                          <a:pt x="3326452" y="1540440"/>
                          <a:pt x="3250366" y="1695519"/>
                          <a:pt x="3307501" y="1849675"/>
                        </a:cubicBezTo>
                        <a:cubicBezTo>
                          <a:pt x="3364636" y="2003831"/>
                          <a:pt x="3306452" y="2221161"/>
                          <a:pt x="3307501" y="2356843"/>
                        </a:cubicBezTo>
                        <a:cubicBezTo>
                          <a:pt x="3308550" y="2492525"/>
                          <a:pt x="3243875" y="2700974"/>
                          <a:pt x="3307501" y="2983346"/>
                        </a:cubicBezTo>
                        <a:cubicBezTo>
                          <a:pt x="3151377" y="3040980"/>
                          <a:pt x="2849218" y="2931149"/>
                          <a:pt x="2723176" y="2983346"/>
                        </a:cubicBezTo>
                        <a:cubicBezTo>
                          <a:pt x="2597135" y="3035543"/>
                          <a:pt x="2477463" y="2969003"/>
                          <a:pt x="2271151" y="2983346"/>
                        </a:cubicBezTo>
                        <a:cubicBezTo>
                          <a:pt x="2064839" y="2997689"/>
                          <a:pt x="1818609" y="2967240"/>
                          <a:pt x="1686826" y="2983346"/>
                        </a:cubicBezTo>
                        <a:cubicBezTo>
                          <a:pt x="1555043" y="2999452"/>
                          <a:pt x="1412239" y="2963642"/>
                          <a:pt x="1168650" y="2983346"/>
                        </a:cubicBezTo>
                        <a:cubicBezTo>
                          <a:pt x="925061" y="3003050"/>
                          <a:pt x="829573" y="2975802"/>
                          <a:pt x="650475" y="2983346"/>
                        </a:cubicBezTo>
                        <a:cubicBezTo>
                          <a:pt x="471377" y="2990890"/>
                          <a:pt x="136584" y="2978087"/>
                          <a:pt x="0" y="2983346"/>
                        </a:cubicBezTo>
                        <a:cubicBezTo>
                          <a:pt x="-61718" y="2814888"/>
                          <a:pt x="31105" y="2499743"/>
                          <a:pt x="0" y="2356843"/>
                        </a:cubicBezTo>
                        <a:cubicBezTo>
                          <a:pt x="-31105" y="2213943"/>
                          <a:pt x="37768" y="1861179"/>
                          <a:pt x="0" y="1730341"/>
                        </a:cubicBezTo>
                        <a:cubicBezTo>
                          <a:pt x="-37768" y="1599503"/>
                          <a:pt x="28169" y="1402022"/>
                          <a:pt x="0" y="1133671"/>
                        </a:cubicBezTo>
                        <a:cubicBezTo>
                          <a:pt x="-28169" y="865320"/>
                          <a:pt x="7376" y="753471"/>
                          <a:pt x="0" y="596669"/>
                        </a:cubicBezTo>
                        <a:cubicBezTo>
                          <a:pt x="-7376" y="439867"/>
                          <a:pt x="16043" y="222148"/>
                          <a:pt x="0" y="0"/>
                        </a:cubicBezTo>
                        <a:close/>
                      </a:path>
                      <a:path w="3307501" h="2983346" stroke="0" extrusionOk="0">
                        <a:moveTo>
                          <a:pt x="0" y="0"/>
                        </a:moveTo>
                        <a:cubicBezTo>
                          <a:pt x="231225" y="-23346"/>
                          <a:pt x="399425" y="27506"/>
                          <a:pt x="518175" y="0"/>
                        </a:cubicBezTo>
                        <a:cubicBezTo>
                          <a:pt x="636925" y="-27506"/>
                          <a:pt x="961732" y="7325"/>
                          <a:pt x="1102500" y="0"/>
                        </a:cubicBezTo>
                        <a:cubicBezTo>
                          <a:pt x="1243269" y="-7325"/>
                          <a:pt x="1417649" y="27252"/>
                          <a:pt x="1554525" y="0"/>
                        </a:cubicBezTo>
                        <a:cubicBezTo>
                          <a:pt x="1691401" y="-27252"/>
                          <a:pt x="1890682" y="59836"/>
                          <a:pt x="2105776" y="0"/>
                        </a:cubicBezTo>
                        <a:cubicBezTo>
                          <a:pt x="2320870" y="-59836"/>
                          <a:pt x="2355786" y="2319"/>
                          <a:pt x="2557801" y="0"/>
                        </a:cubicBezTo>
                        <a:cubicBezTo>
                          <a:pt x="2759816" y="-2319"/>
                          <a:pt x="3132883" y="50398"/>
                          <a:pt x="3307501" y="0"/>
                        </a:cubicBezTo>
                        <a:cubicBezTo>
                          <a:pt x="3342210" y="196085"/>
                          <a:pt x="3247118" y="359349"/>
                          <a:pt x="3307501" y="656336"/>
                        </a:cubicBezTo>
                        <a:cubicBezTo>
                          <a:pt x="3367884" y="953323"/>
                          <a:pt x="3281956" y="1108718"/>
                          <a:pt x="3307501" y="1312672"/>
                        </a:cubicBezTo>
                        <a:cubicBezTo>
                          <a:pt x="3333046" y="1516626"/>
                          <a:pt x="3252338" y="1739926"/>
                          <a:pt x="3307501" y="1849675"/>
                        </a:cubicBezTo>
                        <a:cubicBezTo>
                          <a:pt x="3362664" y="1959424"/>
                          <a:pt x="3277986" y="2151898"/>
                          <a:pt x="3307501" y="2416510"/>
                        </a:cubicBezTo>
                        <a:cubicBezTo>
                          <a:pt x="3337016" y="2681123"/>
                          <a:pt x="3268414" y="2749860"/>
                          <a:pt x="3307501" y="2983346"/>
                        </a:cubicBezTo>
                        <a:cubicBezTo>
                          <a:pt x="3135709" y="3009892"/>
                          <a:pt x="2930862" y="2927970"/>
                          <a:pt x="2723176" y="2983346"/>
                        </a:cubicBezTo>
                        <a:cubicBezTo>
                          <a:pt x="2515490" y="3038722"/>
                          <a:pt x="2387353" y="2932788"/>
                          <a:pt x="2205001" y="2983346"/>
                        </a:cubicBezTo>
                        <a:cubicBezTo>
                          <a:pt x="2022649" y="3033904"/>
                          <a:pt x="1880128" y="2969459"/>
                          <a:pt x="1620675" y="2983346"/>
                        </a:cubicBezTo>
                        <a:cubicBezTo>
                          <a:pt x="1361222" y="2997233"/>
                          <a:pt x="1298821" y="2939717"/>
                          <a:pt x="1102500" y="2983346"/>
                        </a:cubicBezTo>
                        <a:cubicBezTo>
                          <a:pt x="906179" y="3026975"/>
                          <a:pt x="740822" y="2979898"/>
                          <a:pt x="584325" y="2983346"/>
                        </a:cubicBezTo>
                        <a:cubicBezTo>
                          <a:pt x="427828" y="2986794"/>
                          <a:pt x="155064" y="2919120"/>
                          <a:pt x="0" y="2983346"/>
                        </a:cubicBezTo>
                        <a:cubicBezTo>
                          <a:pt x="-4999" y="2796100"/>
                          <a:pt x="30744" y="2622993"/>
                          <a:pt x="0" y="2446344"/>
                        </a:cubicBezTo>
                        <a:cubicBezTo>
                          <a:pt x="-30744" y="2269695"/>
                          <a:pt x="60986" y="2158910"/>
                          <a:pt x="0" y="1879508"/>
                        </a:cubicBezTo>
                        <a:cubicBezTo>
                          <a:pt x="-60986" y="1600106"/>
                          <a:pt x="1967" y="1438220"/>
                          <a:pt x="0" y="1253005"/>
                        </a:cubicBezTo>
                        <a:cubicBezTo>
                          <a:pt x="-1967" y="1067790"/>
                          <a:pt x="2177" y="839500"/>
                          <a:pt x="0" y="686170"/>
                        </a:cubicBezTo>
                        <a:cubicBezTo>
                          <a:pt x="-2177" y="532841"/>
                          <a:pt x="43984" y="235017"/>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5" name="TextBox 4">
            <a:extLst>
              <a:ext uri="{FF2B5EF4-FFF2-40B4-BE49-F238E27FC236}">
                <a16:creationId xmlns:a16="http://schemas.microsoft.com/office/drawing/2014/main" id="{4339D749-0378-FB52-D31A-A575642CCB74}"/>
              </a:ext>
            </a:extLst>
          </p:cNvPr>
          <p:cNvSpPr txBox="1"/>
          <p:nvPr/>
        </p:nvSpPr>
        <p:spPr>
          <a:xfrm>
            <a:off x="1012102" y="6038266"/>
            <a:ext cx="2237597" cy="461665"/>
          </a:xfrm>
          <a:prstGeom prst="rect">
            <a:avLst/>
          </a:prstGeom>
          <a:noFill/>
        </p:spPr>
        <p:txBody>
          <a:bodyPr wrap="square">
            <a:spAutoFit/>
          </a:bodyPr>
          <a:lstStyle/>
          <a:p>
            <a:r>
              <a:rPr lang="es-DO" sz="2400" b="1" spc="300">
                <a:solidFill>
                  <a:srgbClr val="002E8A"/>
                </a:solidFill>
                <a:latin typeface="Arial" panose="020B0604020202020204" pitchFamily="34" charset="0"/>
                <a:cs typeface="Arial" panose="020B0604020202020204" pitchFamily="34" charset="0"/>
              </a:rPr>
              <a:t>Marzo</a:t>
            </a:r>
            <a:endParaRPr lang="en-US" sz="2400" b="1" spc="300">
              <a:solidFill>
                <a:srgbClr val="002E8A"/>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8187C62-7ABF-9E5E-3517-4329723A06A9}"/>
              </a:ext>
            </a:extLst>
          </p:cNvPr>
          <p:cNvSpPr txBox="1"/>
          <p:nvPr/>
        </p:nvSpPr>
        <p:spPr>
          <a:xfrm>
            <a:off x="4339584" y="1988985"/>
            <a:ext cx="2237597" cy="461665"/>
          </a:xfrm>
          <a:prstGeom prst="rect">
            <a:avLst/>
          </a:prstGeom>
          <a:noFill/>
        </p:spPr>
        <p:txBody>
          <a:bodyPr wrap="square">
            <a:spAutoFit/>
          </a:bodyPr>
          <a:lstStyle/>
          <a:p>
            <a:pPr algn="ctr"/>
            <a:r>
              <a:rPr lang="es-DO" sz="2400" b="1" spc="300">
                <a:solidFill>
                  <a:srgbClr val="002E8A"/>
                </a:solidFill>
                <a:latin typeface="Arial" panose="020B0604020202020204" pitchFamily="34" charset="0"/>
                <a:cs typeface="Arial" panose="020B0604020202020204" pitchFamily="34" charset="0"/>
              </a:rPr>
              <a:t>Febrero</a:t>
            </a:r>
            <a:endParaRPr lang="en-US" sz="2400" b="1" spc="300">
              <a:solidFill>
                <a:srgbClr val="002E8A"/>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60C8A81-1DD1-2C1A-7191-74A27D273C0C}"/>
              </a:ext>
            </a:extLst>
          </p:cNvPr>
          <p:cNvSpPr txBox="1"/>
          <p:nvPr/>
        </p:nvSpPr>
        <p:spPr>
          <a:xfrm>
            <a:off x="357752" y="1906270"/>
            <a:ext cx="2237597" cy="461665"/>
          </a:xfrm>
          <a:prstGeom prst="rect">
            <a:avLst/>
          </a:prstGeom>
          <a:noFill/>
        </p:spPr>
        <p:txBody>
          <a:bodyPr wrap="square">
            <a:spAutoFit/>
          </a:bodyPr>
          <a:lstStyle/>
          <a:p>
            <a:r>
              <a:rPr lang="es-DO" sz="2400" b="1" spc="300">
                <a:solidFill>
                  <a:srgbClr val="002E8A"/>
                </a:solidFill>
                <a:latin typeface="Arial" panose="020B0604020202020204" pitchFamily="34" charset="0"/>
                <a:cs typeface="Arial" panose="020B0604020202020204" pitchFamily="34" charset="0"/>
              </a:rPr>
              <a:t>Enero</a:t>
            </a:r>
            <a:endParaRPr lang="en-US" sz="2400" b="1" spc="300">
              <a:solidFill>
                <a:srgbClr val="002E8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69E9BB5-7FEB-8168-2C0C-E72E001C3CD7}"/>
              </a:ext>
            </a:extLst>
          </p:cNvPr>
          <p:cNvSpPr txBox="1"/>
          <p:nvPr/>
        </p:nvSpPr>
        <p:spPr>
          <a:xfrm>
            <a:off x="4047754" y="2803156"/>
            <a:ext cx="3140370" cy="3416320"/>
          </a:xfrm>
          <a:prstGeom prst="rect">
            <a:avLst/>
          </a:prstGeom>
          <a:noFill/>
        </p:spPr>
        <p:txBody>
          <a:bodyPr wrap="square" lIns="91440" tIns="45720" rIns="91440" bIns="45720" rtlCol="0" anchor="t">
            <a:spAutoFit/>
          </a:bodyPr>
          <a:lstStyle/>
          <a:p>
            <a:pPr algn="ctr"/>
            <a:endParaRPr lang="es-DO">
              <a:highlight>
                <a:srgbClr val="FFFF00"/>
              </a:highlight>
              <a:latin typeface="Arial Nova Cond" panose="020B0506020202020204" pitchFamily="34" charset="0"/>
            </a:endParaRPr>
          </a:p>
          <a:p>
            <a:pPr algn="ctr"/>
            <a:r>
              <a:rPr lang="es-DO">
                <a:latin typeface="Arial Nova Cond" panose="020B0506020202020204" pitchFamily="34" charset="0"/>
              </a:rPr>
              <a:t>Celebración San Valentín</a:t>
            </a:r>
          </a:p>
          <a:p>
            <a:pPr algn="ctr"/>
            <a:endParaRPr lang="es-DO">
              <a:latin typeface="Arial Nova Cond" panose="020B0506020202020204" pitchFamily="34" charset="0"/>
            </a:endParaRPr>
          </a:p>
          <a:p>
            <a:pPr algn="ctr"/>
            <a:r>
              <a:rPr lang="es-DO">
                <a:latin typeface="Arial Nova Cond" panose="020B0506020202020204" pitchFamily="34" charset="0"/>
              </a:rPr>
              <a:t>Despliegue de objetivos</a:t>
            </a:r>
          </a:p>
          <a:p>
            <a:pPr algn="ctr"/>
            <a:endParaRPr lang="es-DO">
              <a:latin typeface="Arial Nova Cond" panose="020B0506020202020204" pitchFamily="34" charset="0"/>
            </a:endParaRPr>
          </a:p>
          <a:p>
            <a:pPr algn="ctr"/>
            <a:r>
              <a:rPr lang="es-DO">
                <a:latin typeface="Arial Nova Cond" panose="020B0506020202020204" pitchFamily="34" charset="0"/>
              </a:rPr>
              <a:t>Celebración Carnaval</a:t>
            </a:r>
          </a:p>
          <a:p>
            <a:pPr algn="ctr"/>
            <a:endParaRPr lang="es-DO">
              <a:latin typeface="Arial Nova Cond" panose="020B0506020202020204" pitchFamily="34" charset="0"/>
            </a:endParaRPr>
          </a:p>
          <a:p>
            <a:pPr algn="ctr"/>
            <a:r>
              <a:rPr lang="es-DO">
                <a:latin typeface="Arial Nova Cond" panose="020B0506020202020204" pitchFamily="34" charset="0"/>
              </a:rPr>
              <a:t>Practica de Inspección FDA</a:t>
            </a:r>
          </a:p>
          <a:p>
            <a:pPr algn="ctr"/>
            <a:r>
              <a:rPr lang="es-DO">
                <a:latin typeface="Arial Nova Cond" panose="020B0506020202020204" pitchFamily="34" charset="0"/>
              </a:rPr>
              <a:t>(Mock) </a:t>
            </a:r>
          </a:p>
          <a:p>
            <a:pPr algn="ctr"/>
            <a:endParaRPr lang="es-DO">
              <a:latin typeface="Arial Nova Cond" panose="020B0506020202020204" pitchFamily="34" charset="0"/>
            </a:endParaRPr>
          </a:p>
          <a:p>
            <a:pPr algn="ctr"/>
            <a:r>
              <a:rPr lang="es-DO">
                <a:highlight>
                  <a:srgbClr val="FFFF00"/>
                </a:highlight>
                <a:latin typeface="Arial Nova Cond" panose="020B0506020202020204" pitchFamily="34" charset="0"/>
              </a:rPr>
              <a:t> </a:t>
            </a:r>
          </a:p>
          <a:p>
            <a:pPr algn="ctr"/>
            <a:endParaRPr lang="es-DO">
              <a:highlight>
                <a:srgbClr val="FFFF00"/>
              </a:highlight>
              <a:latin typeface="Arial Nova Cond" panose="020B0506020202020204" pitchFamily="34" charset="0"/>
              <a:cs typeface="Calibri" panose="020F0502020204030204"/>
            </a:endParaRPr>
          </a:p>
        </p:txBody>
      </p:sp>
      <p:sp>
        <p:nvSpPr>
          <p:cNvPr id="10" name="TextBox 9">
            <a:extLst>
              <a:ext uri="{FF2B5EF4-FFF2-40B4-BE49-F238E27FC236}">
                <a16:creationId xmlns:a16="http://schemas.microsoft.com/office/drawing/2014/main" id="{526C7FBE-DC42-7664-461E-B273219EF824}"/>
              </a:ext>
            </a:extLst>
          </p:cNvPr>
          <p:cNvSpPr txBox="1"/>
          <p:nvPr/>
        </p:nvSpPr>
        <p:spPr>
          <a:xfrm>
            <a:off x="396281" y="3131606"/>
            <a:ext cx="3093894" cy="1754326"/>
          </a:xfrm>
          <a:prstGeom prst="rect">
            <a:avLst/>
          </a:prstGeom>
          <a:noFill/>
        </p:spPr>
        <p:txBody>
          <a:bodyPr wrap="square" rtlCol="0">
            <a:spAutoFit/>
          </a:bodyPr>
          <a:lstStyle/>
          <a:p>
            <a:pPr algn="ctr"/>
            <a:r>
              <a:rPr lang="es-DO">
                <a:latin typeface="Arial Nova Cond" panose="020B0506020202020204" pitchFamily="34" charset="0"/>
              </a:rPr>
              <a:t>Inicio Seguro </a:t>
            </a:r>
          </a:p>
          <a:p>
            <a:pPr algn="ctr"/>
            <a:endParaRPr lang="es-DO">
              <a:latin typeface="Arial Nova Cond" panose="020B0506020202020204" pitchFamily="34" charset="0"/>
            </a:endParaRPr>
          </a:p>
          <a:p>
            <a:pPr algn="ctr"/>
            <a:r>
              <a:rPr lang="es-DO">
                <a:latin typeface="Arial Nova Cond" panose="020B0506020202020204" pitchFamily="34" charset="0"/>
              </a:rPr>
              <a:t>Premiación MIP</a:t>
            </a:r>
          </a:p>
          <a:p>
            <a:pPr algn="ctr"/>
            <a:endParaRPr lang="es-DO">
              <a:latin typeface="Arial Nova Cond" panose="020B0506020202020204" pitchFamily="34" charset="0"/>
            </a:endParaRPr>
          </a:p>
          <a:p>
            <a:pPr algn="ctr"/>
            <a:endParaRPr lang="es-DO">
              <a:highlight>
                <a:srgbClr val="FFFF00"/>
              </a:highlight>
              <a:latin typeface="Arial Nova Cond" panose="020B0506020202020204" pitchFamily="34" charset="0"/>
            </a:endParaRPr>
          </a:p>
          <a:p>
            <a:pPr algn="ctr"/>
            <a:endParaRPr lang="es-DO">
              <a:highlight>
                <a:srgbClr val="FFFF00"/>
              </a:highlight>
              <a:latin typeface="Arial Nova Cond" panose="020B0506020202020204" pitchFamily="34" charset="0"/>
            </a:endParaRPr>
          </a:p>
        </p:txBody>
      </p:sp>
      <p:sp>
        <p:nvSpPr>
          <p:cNvPr id="11" name="TextBox 10">
            <a:extLst>
              <a:ext uri="{FF2B5EF4-FFF2-40B4-BE49-F238E27FC236}">
                <a16:creationId xmlns:a16="http://schemas.microsoft.com/office/drawing/2014/main" id="{D01D840E-9E18-795C-B8AC-85DC8E1D2FE2}"/>
              </a:ext>
            </a:extLst>
          </p:cNvPr>
          <p:cNvSpPr txBox="1"/>
          <p:nvPr/>
        </p:nvSpPr>
        <p:spPr>
          <a:xfrm>
            <a:off x="900546" y="6866909"/>
            <a:ext cx="2517255" cy="2308324"/>
          </a:xfrm>
          <a:prstGeom prst="rect">
            <a:avLst/>
          </a:prstGeom>
          <a:noFill/>
        </p:spPr>
        <p:txBody>
          <a:bodyPr wrap="square" rtlCol="0">
            <a:spAutoFit/>
          </a:bodyPr>
          <a:lstStyle/>
          <a:p>
            <a:pPr algn="ctr"/>
            <a:r>
              <a:rPr lang="es-DO">
                <a:latin typeface="Arial Nova Cond" panose="020B0506020202020204" pitchFamily="34" charset="0"/>
              </a:rPr>
              <a:t>Encuesta BPTW</a:t>
            </a:r>
          </a:p>
          <a:p>
            <a:pPr algn="ctr"/>
            <a:endParaRPr lang="es-DO">
              <a:latin typeface="Arial Nova Cond" panose="020B0506020202020204" pitchFamily="34" charset="0"/>
            </a:endParaRPr>
          </a:p>
          <a:p>
            <a:pPr algn="ctr"/>
            <a:r>
              <a:rPr lang="es-DO">
                <a:latin typeface="Arial Nova Cond" panose="020B0506020202020204" pitchFamily="34" charset="0"/>
              </a:rPr>
              <a:t>Inicio de torneo de Baloncesto</a:t>
            </a:r>
          </a:p>
          <a:p>
            <a:pPr algn="ctr"/>
            <a:endParaRPr lang="es-DO">
              <a:latin typeface="Arial Nova Cond" panose="020B0506020202020204" pitchFamily="34" charset="0"/>
            </a:endParaRPr>
          </a:p>
          <a:p>
            <a:pPr algn="ctr"/>
            <a:r>
              <a:rPr lang="es-DO">
                <a:latin typeface="Arial Nova Cond" panose="020B0506020202020204" pitchFamily="34" charset="0"/>
              </a:rPr>
              <a:t>Día de la Mujer </a:t>
            </a:r>
          </a:p>
          <a:p>
            <a:pPr algn="ctr"/>
            <a:endParaRPr lang="es-DO">
              <a:latin typeface="Arial Nova Cond" panose="020B0506020202020204" pitchFamily="34" charset="0"/>
            </a:endParaRPr>
          </a:p>
          <a:p>
            <a:pPr algn="ctr"/>
            <a:r>
              <a:rPr lang="es-DO">
                <a:highlight>
                  <a:srgbClr val="FFFF00"/>
                </a:highlight>
                <a:latin typeface="Arial Nova Cond" panose="020B0506020202020204" pitchFamily="34" charset="0"/>
              </a:rPr>
              <a:t> </a:t>
            </a:r>
          </a:p>
        </p:txBody>
      </p:sp>
      <p:sp>
        <p:nvSpPr>
          <p:cNvPr id="12" name="Rectangle 11">
            <a:extLst>
              <a:ext uri="{FF2B5EF4-FFF2-40B4-BE49-F238E27FC236}">
                <a16:creationId xmlns:a16="http://schemas.microsoft.com/office/drawing/2014/main" id="{C2B1FDE7-0F6C-209A-48D8-7163A2586D9E}"/>
              </a:ext>
            </a:extLst>
          </p:cNvPr>
          <p:cNvSpPr/>
          <p:nvPr/>
        </p:nvSpPr>
        <p:spPr>
          <a:xfrm>
            <a:off x="3929914" y="6478098"/>
            <a:ext cx="3376050" cy="2999917"/>
          </a:xfrm>
          <a:custGeom>
            <a:avLst/>
            <a:gdLst>
              <a:gd name="connsiteX0" fmla="*/ 0 w 3376050"/>
              <a:gd name="connsiteY0" fmla="*/ 0 h 2999917"/>
              <a:gd name="connsiteX1" fmla="*/ 562675 w 3376050"/>
              <a:gd name="connsiteY1" fmla="*/ 0 h 2999917"/>
              <a:gd name="connsiteX2" fmla="*/ 1091590 w 3376050"/>
              <a:gd name="connsiteY2" fmla="*/ 0 h 2999917"/>
              <a:gd name="connsiteX3" fmla="*/ 1688025 w 3376050"/>
              <a:gd name="connsiteY3" fmla="*/ 0 h 2999917"/>
              <a:gd name="connsiteX4" fmla="*/ 2216940 w 3376050"/>
              <a:gd name="connsiteY4" fmla="*/ 0 h 2999917"/>
              <a:gd name="connsiteX5" fmla="*/ 2712093 w 3376050"/>
              <a:gd name="connsiteY5" fmla="*/ 0 h 2999917"/>
              <a:gd name="connsiteX6" fmla="*/ 3376050 w 3376050"/>
              <a:gd name="connsiteY6" fmla="*/ 0 h 2999917"/>
              <a:gd name="connsiteX7" fmla="*/ 3376050 w 3376050"/>
              <a:gd name="connsiteY7" fmla="*/ 599983 h 2999917"/>
              <a:gd name="connsiteX8" fmla="*/ 3376050 w 3376050"/>
              <a:gd name="connsiteY8" fmla="*/ 1259965 h 2999917"/>
              <a:gd name="connsiteX9" fmla="*/ 3376050 w 3376050"/>
              <a:gd name="connsiteY9" fmla="*/ 1859949 h 2999917"/>
              <a:gd name="connsiteX10" fmla="*/ 3376050 w 3376050"/>
              <a:gd name="connsiteY10" fmla="*/ 2369934 h 2999917"/>
              <a:gd name="connsiteX11" fmla="*/ 3376050 w 3376050"/>
              <a:gd name="connsiteY11" fmla="*/ 2999917 h 2999917"/>
              <a:gd name="connsiteX12" fmla="*/ 2779615 w 3376050"/>
              <a:gd name="connsiteY12" fmla="*/ 2999917 h 2999917"/>
              <a:gd name="connsiteX13" fmla="*/ 2318221 w 3376050"/>
              <a:gd name="connsiteY13" fmla="*/ 2999917 h 2999917"/>
              <a:gd name="connsiteX14" fmla="*/ 1721786 w 3376050"/>
              <a:gd name="connsiteY14" fmla="*/ 2999917 h 2999917"/>
              <a:gd name="connsiteX15" fmla="*/ 1192871 w 3376050"/>
              <a:gd name="connsiteY15" fmla="*/ 2999917 h 2999917"/>
              <a:gd name="connsiteX16" fmla="*/ 663957 w 3376050"/>
              <a:gd name="connsiteY16" fmla="*/ 2999917 h 2999917"/>
              <a:gd name="connsiteX17" fmla="*/ 0 w 3376050"/>
              <a:gd name="connsiteY17" fmla="*/ 2999917 h 2999917"/>
              <a:gd name="connsiteX18" fmla="*/ 0 w 3376050"/>
              <a:gd name="connsiteY18" fmla="*/ 2369934 h 2999917"/>
              <a:gd name="connsiteX19" fmla="*/ 0 w 3376050"/>
              <a:gd name="connsiteY19" fmla="*/ 1739952 h 2999917"/>
              <a:gd name="connsiteX20" fmla="*/ 0 w 3376050"/>
              <a:gd name="connsiteY20" fmla="*/ 1139968 h 2999917"/>
              <a:gd name="connsiteX21" fmla="*/ 0 w 3376050"/>
              <a:gd name="connsiteY21" fmla="*/ 599983 h 2999917"/>
              <a:gd name="connsiteX22" fmla="*/ 0 w 3376050"/>
              <a:gd name="connsiteY22" fmla="*/ 0 h 2999917"/>
              <a:gd name="connsiteX0" fmla="*/ 0 w 3376050"/>
              <a:gd name="connsiteY0" fmla="*/ 0 h 2999917"/>
              <a:gd name="connsiteX1" fmla="*/ 528914 w 3376050"/>
              <a:gd name="connsiteY1" fmla="*/ 0 h 2999917"/>
              <a:gd name="connsiteX2" fmla="*/ 1125350 w 3376050"/>
              <a:gd name="connsiteY2" fmla="*/ 0 h 2999917"/>
              <a:gd name="connsiteX3" fmla="*/ 1586744 w 3376050"/>
              <a:gd name="connsiteY3" fmla="*/ 0 h 2999917"/>
              <a:gd name="connsiteX4" fmla="*/ 2149419 w 3376050"/>
              <a:gd name="connsiteY4" fmla="*/ 0 h 2999917"/>
              <a:gd name="connsiteX5" fmla="*/ 2610812 w 3376050"/>
              <a:gd name="connsiteY5" fmla="*/ 0 h 2999917"/>
              <a:gd name="connsiteX6" fmla="*/ 3376050 w 3376050"/>
              <a:gd name="connsiteY6" fmla="*/ 0 h 2999917"/>
              <a:gd name="connsiteX7" fmla="*/ 3376050 w 3376050"/>
              <a:gd name="connsiteY7" fmla="*/ 659982 h 2999917"/>
              <a:gd name="connsiteX8" fmla="*/ 3376050 w 3376050"/>
              <a:gd name="connsiteY8" fmla="*/ 1319963 h 2999917"/>
              <a:gd name="connsiteX9" fmla="*/ 3376050 w 3376050"/>
              <a:gd name="connsiteY9" fmla="*/ 1859949 h 2999917"/>
              <a:gd name="connsiteX10" fmla="*/ 3376050 w 3376050"/>
              <a:gd name="connsiteY10" fmla="*/ 2429933 h 2999917"/>
              <a:gd name="connsiteX11" fmla="*/ 3376050 w 3376050"/>
              <a:gd name="connsiteY11" fmla="*/ 2999917 h 2999917"/>
              <a:gd name="connsiteX12" fmla="*/ 2779615 w 3376050"/>
              <a:gd name="connsiteY12" fmla="*/ 2999917 h 2999917"/>
              <a:gd name="connsiteX13" fmla="*/ 2250700 w 3376050"/>
              <a:gd name="connsiteY13" fmla="*/ 2999917 h 2999917"/>
              <a:gd name="connsiteX14" fmla="*/ 1654265 w 3376050"/>
              <a:gd name="connsiteY14" fmla="*/ 2999917 h 2999917"/>
              <a:gd name="connsiteX15" fmla="*/ 1125350 w 3376050"/>
              <a:gd name="connsiteY15" fmla="*/ 2999917 h 2999917"/>
              <a:gd name="connsiteX16" fmla="*/ 596436 w 3376050"/>
              <a:gd name="connsiteY16" fmla="*/ 2999917 h 2999917"/>
              <a:gd name="connsiteX17" fmla="*/ 0 w 3376050"/>
              <a:gd name="connsiteY17" fmla="*/ 2999917 h 2999917"/>
              <a:gd name="connsiteX18" fmla="*/ 0 w 3376050"/>
              <a:gd name="connsiteY18" fmla="*/ 2459932 h 2999917"/>
              <a:gd name="connsiteX19" fmla="*/ 0 w 3376050"/>
              <a:gd name="connsiteY19" fmla="*/ 1889948 h 2999917"/>
              <a:gd name="connsiteX20" fmla="*/ 0 w 3376050"/>
              <a:gd name="connsiteY20" fmla="*/ 1259965 h 2999917"/>
              <a:gd name="connsiteX21" fmla="*/ 0 w 3376050"/>
              <a:gd name="connsiteY21" fmla="*/ 689981 h 2999917"/>
              <a:gd name="connsiteX22" fmla="*/ 0 w 3376050"/>
              <a:gd name="connsiteY22" fmla="*/ 0 h 299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76050" h="2999917" fill="none" extrusionOk="0">
                <a:moveTo>
                  <a:pt x="0" y="0"/>
                </a:moveTo>
                <a:cubicBezTo>
                  <a:pt x="191160" y="-67635"/>
                  <a:pt x="401181" y="12585"/>
                  <a:pt x="562675" y="0"/>
                </a:cubicBezTo>
                <a:cubicBezTo>
                  <a:pt x="700260" y="9680"/>
                  <a:pt x="986982" y="57125"/>
                  <a:pt x="1091590" y="0"/>
                </a:cubicBezTo>
                <a:cubicBezTo>
                  <a:pt x="1195625" y="-69256"/>
                  <a:pt x="1445052" y="29352"/>
                  <a:pt x="1688025" y="0"/>
                </a:cubicBezTo>
                <a:cubicBezTo>
                  <a:pt x="1895257" y="-12294"/>
                  <a:pt x="2078884" y="17773"/>
                  <a:pt x="2216940" y="0"/>
                </a:cubicBezTo>
                <a:cubicBezTo>
                  <a:pt x="2341248" y="-55007"/>
                  <a:pt x="2588337" y="12678"/>
                  <a:pt x="2712093" y="0"/>
                </a:cubicBezTo>
                <a:cubicBezTo>
                  <a:pt x="2806490" y="-33001"/>
                  <a:pt x="3239637" y="37111"/>
                  <a:pt x="3376050" y="0"/>
                </a:cubicBezTo>
                <a:cubicBezTo>
                  <a:pt x="3434018" y="135792"/>
                  <a:pt x="3319109" y="406435"/>
                  <a:pt x="3376050" y="599983"/>
                </a:cubicBezTo>
                <a:cubicBezTo>
                  <a:pt x="3410323" y="867447"/>
                  <a:pt x="3327495" y="950651"/>
                  <a:pt x="3376050" y="1259965"/>
                </a:cubicBezTo>
                <a:cubicBezTo>
                  <a:pt x="3426932" y="1549106"/>
                  <a:pt x="3326419" y="1745797"/>
                  <a:pt x="3376050" y="1859949"/>
                </a:cubicBezTo>
                <a:cubicBezTo>
                  <a:pt x="3441577" y="1991108"/>
                  <a:pt x="3335918" y="2134625"/>
                  <a:pt x="3376050" y="2369934"/>
                </a:cubicBezTo>
                <a:cubicBezTo>
                  <a:pt x="3426216" y="2579036"/>
                  <a:pt x="3358815" y="2717783"/>
                  <a:pt x="3376050" y="2999917"/>
                </a:cubicBezTo>
                <a:cubicBezTo>
                  <a:pt x="3192074" y="3087766"/>
                  <a:pt x="3033451" y="2967943"/>
                  <a:pt x="2779615" y="2999917"/>
                </a:cubicBezTo>
                <a:cubicBezTo>
                  <a:pt x="2515312" y="3026138"/>
                  <a:pt x="2405337" y="2994743"/>
                  <a:pt x="2318221" y="2999917"/>
                </a:cubicBezTo>
                <a:cubicBezTo>
                  <a:pt x="2232604" y="3060096"/>
                  <a:pt x="1995240" y="2918840"/>
                  <a:pt x="1721786" y="2999917"/>
                </a:cubicBezTo>
                <a:cubicBezTo>
                  <a:pt x="1443231" y="3048130"/>
                  <a:pt x="1474411" y="2960574"/>
                  <a:pt x="1192871" y="2999917"/>
                </a:cubicBezTo>
                <a:cubicBezTo>
                  <a:pt x="917293" y="3047630"/>
                  <a:pt x="879727" y="2927149"/>
                  <a:pt x="663957" y="2999917"/>
                </a:cubicBezTo>
                <a:cubicBezTo>
                  <a:pt x="419446" y="3060186"/>
                  <a:pt x="144701" y="2949773"/>
                  <a:pt x="0" y="2999917"/>
                </a:cubicBezTo>
                <a:cubicBezTo>
                  <a:pt x="-5124" y="2845009"/>
                  <a:pt x="68283" y="2647523"/>
                  <a:pt x="0" y="2369934"/>
                </a:cubicBezTo>
                <a:cubicBezTo>
                  <a:pt x="-7038" y="2157870"/>
                  <a:pt x="54035" y="1945522"/>
                  <a:pt x="0" y="1739952"/>
                </a:cubicBezTo>
                <a:cubicBezTo>
                  <a:pt x="-60969" y="1539878"/>
                  <a:pt x="48701" y="1315235"/>
                  <a:pt x="0" y="1139968"/>
                </a:cubicBezTo>
                <a:cubicBezTo>
                  <a:pt x="-27116" y="990300"/>
                  <a:pt x="63327" y="754267"/>
                  <a:pt x="0" y="599983"/>
                </a:cubicBezTo>
                <a:cubicBezTo>
                  <a:pt x="5712" y="402446"/>
                  <a:pt x="65651" y="293381"/>
                  <a:pt x="0" y="0"/>
                </a:cubicBezTo>
                <a:close/>
              </a:path>
              <a:path w="3376050" h="2999917" stroke="0" extrusionOk="0">
                <a:moveTo>
                  <a:pt x="0" y="0"/>
                </a:moveTo>
                <a:cubicBezTo>
                  <a:pt x="155499" y="-53274"/>
                  <a:pt x="410294" y="50641"/>
                  <a:pt x="528914" y="0"/>
                </a:cubicBezTo>
                <a:cubicBezTo>
                  <a:pt x="665685" y="-25854"/>
                  <a:pt x="943656" y="26108"/>
                  <a:pt x="1125350" y="0"/>
                </a:cubicBezTo>
                <a:cubicBezTo>
                  <a:pt x="1302856" y="9156"/>
                  <a:pt x="1375219" y="49707"/>
                  <a:pt x="1586744" y="0"/>
                </a:cubicBezTo>
                <a:cubicBezTo>
                  <a:pt x="1799675" y="-33474"/>
                  <a:pt x="1862676" y="61193"/>
                  <a:pt x="2149419" y="0"/>
                </a:cubicBezTo>
                <a:cubicBezTo>
                  <a:pt x="2378722" y="-59137"/>
                  <a:pt x="2458256" y="16910"/>
                  <a:pt x="2610812" y="0"/>
                </a:cubicBezTo>
                <a:cubicBezTo>
                  <a:pt x="2815693" y="14753"/>
                  <a:pt x="3149797" y="28328"/>
                  <a:pt x="3376050" y="0"/>
                </a:cubicBezTo>
                <a:cubicBezTo>
                  <a:pt x="3464988" y="136409"/>
                  <a:pt x="3301472" y="334081"/>
                  <a:pt x="3376050" y="659982"/>
                </a:cubicBezTo>
                <a:cubicBezTo>
                  <a:pt x="3452995" y="950577"/>
                  <a:pt x="3372766" y="1129561"/>
                  <a:pt x="3376050" y="1319963"/>
                </a:cubicBezTo>
                <a:cubicBezTo>
                  <a:pt x="3369689" y="1477929"/>
                  <a:pt x="3361521" y="1670955"/>
                  <a:pt x="3376050" y="1859949"/>
                </a:cubicBezTo>
                <a:cubicBezTo>
                  <a:pt x="3439181" y="2036054"/>
                  <a:pt x="3296088" y="2283849"/>
                  <a:pt x="3376050" y="2429933"/>
                </a:cubicBezTo>
                <a:cubicBezTo>
                  <a:pt x="3453040" y="2559657"/>
                  <a:pt x="3302957" y="2709706"/>
                  <a:pt x="3376050" y="2999917"/>
                </a:cubicBezTo>
                <a:cubicBezTo>
                  <a:pt x="3103164" y="2993686"/>
                  <a:pt x="3067471" y="2932694"/>
                  <a:pt x="2779615" y="2999917"/>
                </a:cubicBezTo>
                <a:cubicBezTo>
                  <a:pt x="2501578" y="3085528"/>
                  <a:pt x="2413604" y="2975510"/>
                  <a:pt x="2250700" y="2999917"/>
                </a:cubicBezTo>
                <a:cubicBezTo>
                  <a:pt x="2103029" y="3035523"/>
                  <a:pt x="1785992" y="2974597"/>
                  <a:pt x="1654265" y="2999917"/>
                </a:cubicBezTo>
                <a:cubicBezTo>
                  <a:pt x="1525237" y="3056749"/>
                  <a:pt x="1393763" y="2963175"/>
                  <a:pt x="1125350" y="2999917"/>
                </a:cubicBezTo>
                <a:cubicBezTo>
                  <a:pt x="853066" y="3040581"/>
                  <a:pt x="696773" y="2931471"/>
                  <a:pt x="596436" y="2999917"/>
                </a:cubicBezTo>
                <a:cubicBezTo>
                  <a:pt x="517231" y="3111680"/>
                  <a:pt x="272991" y="2951257"/>
                  <a:pt x="0" y="2999917"/>
                </a:cubicBezTo>
                <a:cubicBezTo>
                  <a:pt x="-39264" y="2848073"/>
                  <a:pt x="33818" y="2635741"/>
                  <a:pt x="0" y="2459932"/>
                </a:cubicBezTo>
                <a:cubicBezTo>
                  <a:pt x="-3058" y="2335729"/>
                  <a:pt x="15507" y="2055453"/>
                  <a:pt x="0" y="1889948"/>
                </a:cubicBezTo>
                <a:cubicBezTo>
                  <a:pt x="-1257" y="1693334"/>
                  <a:pt x="97131" y="1510140"/>
                  <a:pt x="0" y="1259965"/>
                </a:cubicBezTo>
                <a:cubicBezTo>
                  <a:pt x="-51198" y="1052418"/>
                  <a:pt x="37652" y="821087"/>
                  <a:pt x="0" y="689981"/>
                </a:cubicBezTo>
                <a:cubicBezTo>
                  <a:pt x="-68993" y="502822"/>
                  <a:pt x="162537" y="304159"/>
                  <a:pt x="0" y="0"/>
                </a:cubicBezTo>
                <a:close/>
              </a:path>
              <a:path w="3376050" h="2999917" fill="none" stroke="0" extrusionOk="0">
                <a:moveTo>
                  <a:pt x="0" y="0"/>
                </a:moveTo>
                <a:cubicBezTo>
                  <a:pt x="206588" y="-29195"/>
                  <a:pt x="413631" y="-4317"/>
                  <a:pt x="562675" y="0"/>
                </a:cubicBezTo>
                <a:cubicBezTo>
                  <a:pt x="693872" y="-10301"/>
                  <a:pt x="943035" y="64022"/>
                  <a:pt x="1091590" y="0"/>
                </a:cubicBezTo>
                <a:cubicBezTo>
                  <a:pt x="1260569" y="-42383"/>
                  <a:pt x="1489254" y="-3638"/>
                  <a:pt x="1688025" y="0"/>
                </a:cubicBezTo>
                <a:cubicBezTo>
                  <a:pt x="1861907" y="-11070"/>
                  <a:pt x="2097821" y="91458"/>
                  <a:pt x="2216940" y="0"/>
                </a:cubicBezTo>
                <a:cubicBezTo>
                  <a:pt x="2327671" y="-39133"/>
                  <a:pt x="2594984" y="17603"/>
                  <a:pt x="2712093" y="0"/>
                </a:cubicBezTo>
                <a:cubicBezTo>
                  <a:pt x="2793330" y="-15062"/>
                  <a:pt x="3240220" y="20630"/>
                  <a:pt x="3376050" y="0"/>
                </a:cubicBezTo>
                <a:cubicBezTo>
                  <a:pt x="3501612" y="126853"/>
                  <a:pt x="3310722" y="405898"/>
                  <a:pt x="3376050" y="599983"/>
                </a:cubicBezTo>
                <a:cubicBezTo>
                  <a:pt x="3410383" y="832645"/>
                  <a:pt x="3312011" y="964395"/>
                  <a:pt x="3376050" y="1259965"/>
                </a:cubicBezTo>
                <a:cubicBezTo>
                  <a:pt x="3448799" y="1542302"/>
                  <a:pt x="3351008" y="1749209"/>
                  <a:pt x="3376050" y="1859949"/>
                </a:cubicBezTo>
                <a:cubicBezTo>
                  <a:pt x="3422757" y="1983343"/>
                  <a:pt x="3326486" y="2179028"/>
                  <a:pt x="3376050" y="2369934"/>
                </a:cubicBezTo>
                <a:cubicBezTo>
                  <a:pt x="3406975" y="2590995"/>
                  <a:pt x="3378820" y="2692437"/>
                  <a:pt x="3376050" y="2999917"/>
                </a:cubicBezTo>
                <a:cubicBezTo>
                  <a:pt x="3224881" y="2986956"/>
                  <a:pt x="3050550" y="2908393"/>
                  <a:pt x="2779615" y="2999917"/>
                </a:cubicBezTo>
                <a:cubicBezTo>
                  <a:pt x="2510472" y="3028012"/>
                  <a:pt x="2413429" y="2996476"/>
                  <a:pt x="2318221" y="2999917"/>
                </a:cubicBezTo>
                <a:cubicBezTo>
                  <a:pt x="2206264" y="3005477"/>
                  <a:pt x="2011239" y="2949634"/>
                  <a:pt x="1721786" y="2999917"/>
                </a:cubicBezTo>
                <a:cubicBezTo>
                  <a:pt x="1416565" y="3030191"/>
                  <a:pt x="1452311" y="2964046"/>
                  <a:pt x="1192871" y="2999917"/>
                </a:cubicBezTo>
                <a:cubicBezTo>
                  <a:pt x="917045" y="3010419"/>
                  <a:pt x="890850" y="2942224"/>
                  <a:pt x="663957" y="2999917"/>
                </a:cubicBezTo>
                <a:cubicBezTo>
                  <a:pt x="436379" y="3042085"/>
                  <a:pt x="123147" y="2969073"/>
                  <a:pt x="0" y="2999917"/>
                </a:cubicBezTo>
                <a:cubicBezTo>
                  <a:pt x="-16468" y="2845074"/>
                  <a:pt x="11096" y="2611351"/>
                  <a:pt x="0" y="2369934"/>
                </a:cubicBezTo>
                <a:cubicBezTo>
                  <a:pt x="21235" y="2145068"/>
                  <a:pt x="56478" y="1915041"/>
                  <a:pt x="0" y="1739952"/>
                </a:cubicBezTo>
                <a:cubicBezTo>
                  <a:pt x="-58291" y="1553313"/>
                  <a:pt x="45467" y="1260370"/>
                  <a:pt x="0" y="1139968"/>
                </a:cubicBezTo>
                <a:cubicBezTo>
                  <a:pt x="-65734" y="937637"/>
                  <a:pt x="4803" y="771017"/>
                  <a:pt x="0" y="599983"/>
                </a:cubicBezTo>
                <a:cubicBezTo>
                  <a:pt x="7919" y="440514"/>
                  <a:pt x="85566" y="213306"/>
                  <a:pt x="0" y="0"/>
                </a:cubicBezTo>
                <a:close/>
              </a:path>
            </a:pathLst>
          </a:custGeom>
          <a:solidFill>
            <a:srgbClr val="148C86">
              <a:alpha val="60000"/>
            </a:srgbClr>
          </a:solidFill>
          <a:ln w="28575">
            <a:solidFill>
              <a:srgbClr val="002E8A"/>
            </a:solidFill>
            <a:extLst>
              <a:ext uri="{C807C97D-BFC1-408E-A445-0C87EB9F89A2}">
                <ask:lineSketchStyleProps xmlns:ask="http://schemas.microsoft.com/office/drawing/2018/sketchyshapes" sd="3247647384">
                  <a:custGeom>
                    <a:avLst/>
                    <a:gdLst>
                      <a:gd name="connsiteX0" fmla="*/ 0 w 3376050"/>
                      <a:gd name="connsiteY0" fmla="*/ 0 h 2999917"/>
                      <a:gd name="connsiteX1" fmla="*/ 562675 w 3376050"/>
                      <a:gd name="connsiteY1" fmla="*/ 0 h 2999917"/>
                      <a:gd name="connsiteX2" fmla="*/ 1091590 w 3376050"/>
                      <a:gd name="connsiteY2" fmla="*/ 0 h 2999917"/>
                      <a:gd name="connsiteX3" fmla="*/ 1688025 w 3376050"/>
                      <a:gd name="connsiteY3" fmla="*/ 0 h 2999917"/>
                      <a:gd name="connsiteX4" fmla="*/ 2216940 w 3376050"/>
                      <a:gd name="connsiteY4" fmla="*/ 0 h 2999917"/>
                      <a:gd name="connsiteX5" fmla="*/ 2712093 w 3376050"/>
                      <a:gd name="connsiteY5" fmla="*/ 0 h 2999917"/>
                      <a:gd name="connsiteX6" fmla="*/ 3376050 w 3376050"/>
                      <a:gd name="connsiteY6" fmla="*/ 0 h 2999917"/>
                      <a:gd name="connsiteX7" fmla="*/ 3376050 w 3376050"/>
                      <a:gd name="connsiteY7" fmla="*/ 599983 h 2999917"/>
                      <a:gd name="connsiteX8" fmla="*/ 3376050 w 3376050"/>
                      <a:gd name="connsiteY8" fmla="*/ 1259965 h 2999917"/>
                      <a:gd name="connsiteX9" fmla="*/ 3376050 w 3376050"/>
                      <a:gd name="connsiteY9" fmla="*/ 1859949 h 2999917"/>
                      <a:gd name="connsiteX10" fmla="*/ 3376050 w 3376050"/>
                      <a:gd name="connsiteY10" fmla="*/ 2369934 h 2999917"/>
                      <a:gd name="connsiteX11" fmla="*/ 3376050 w 3376050"/>
                      <a:gd name="connsiteY11" fmla="*/ 2999917 h 2999917"/>
                      <a:gd name="connsiteX12" fmla="*/ 2779615 w 3376050"/>
                      <a:gd name="connsiteY12" fmla="*/ 2999917 h 2999917"/>
                      <a:gd name="connsiteX13" fmla="*/ 2318221 w 3376050"/>
                      <a:gd name="connsiteY13" fmla="*/ 2999917 h 2999917"/>
                      <a:gd name="connsiteX14" fmla="*/ 1721786 w 3376050"/>
                      <a:gd name="connsiteY14" fmla="*/ 2999917 h 2999917"/>
                      <a:gd name="connsiteX15" fmla="*/ 1192871 w 3376050"/>
                      <a:gd name="connsiteY15" fmla="*/ 2999917 h 2999917"/>
                      <a:gd name="connsiteX16" fmla="*/ 663957 w 3376050"/>
                      <a:gd name="connsiteY16" fmla="*/ 2999917 h 2999917"/>
                      <a:gd name="connsiteX17" fmla="*/ 0 w 3376050"/>
                      <a:gd name="connsiteY17" fmla="*/ 2999917 h 2999917"/>
                      <a:gd name="connsiteX18" fmla="*/ 0 w 3376050"/>
                      <a:gd name="connsiteY18" fmla="*/ 2369934 h 2999917"/>
                      <a:gd name="connsiteX19" fmla="*/ 0 w 3376050"/>
                      <a:gd name="connsiteY19" fmla="*/ 1739952 h 2999917"/>
                      <a:gd name="connsiteX20" fmla="*/ 0 w 3376050"/>
                      <a:gd name="connsiteY20" fmla="*/ 1139968 h 2999917"/>
                      <a:gd name="connsiteX21" fmla="*/ 0 w 3376050"/>
                      <a:gd name="connsiteY21" fmla="*/ 599983 h 2999917"/>
                      <a:gd name="connsiteX22" fmla="*/ 0 w 3376050"/>
                      <a:gd name="connsiteY22" fmla="*/ 0 h 299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76050" h="2999917" fill="none" extrusionOk="0">
                        <a:moveTo>
                          <a:pt x="0" y="0"/>
                        </a:moveTo>
                        <a:cubicBezTo>
                          <a:pt x="201451" y="-54497"/>
                          <a:pt x="429960" y="3592"/>
                          <a:pt x="562675" y="0"/>
                        </a:cubicBezTo>
                        <a:cubicBezTo>
                          <a:pt x="695390" y="-3592"/>
                          <a:pt x="976229" y="48328"/>
                          <a:pt x="1091590" y="0"/>
                        </a:cubicBezTo>
                        <a:cubicBezTo>
                          <a:pt x="1206951" y="-48328"/>
                          <a:pt x="1476798" y="9891"/>
                          <a:pt x="1688025" y="0"/>
                        </a:cubicBezTo>
                        <a:cubicBezTo>
                          <a:pt x="1899253" y="-9891"/>
                          <a:pt x="2081197" y="57729"/>
                          <a:pt x="2216940" y="0"/>
                        </a:cubicBezTo>
                        <a:cubicBezTo>
                          <a:pt x="2352683" y="-57729"/>
                          <a:pt x="2593763" y="24014"/>
                          <a:pt x="2712093" y="0"/>
                        </a:cubicBezTo>
                        <a:cubicBezTo>
                          <a:pt x="2830423" y="-24014"/>
                          <a:pt x="3239852" y="32808"/>
                          <a:pt x="3376050" y="0"/>
                        </a:cubicBezTo>
                        <a:cubicBezTo>
                          <a:pt x="3437372" y="141729"/>
                          <a:pt x="3330431" y="382674"/>
                          <a:pt x="3376050" y="599983"/>
                        </a:cubicBezTo>
                        <a:cubicBezTo>
                          <a:pt x="3421669" y="817292"/>
                          <a:pt x="3325882" y="961290"/>
                          <a:pt x="3376050" y="1259965"/>
                        </a:cubicBezTo>
                        <a:cubicBezTo>
                          <a:pt x="3426218" y="1558640"/>
                          <a:pt x="3324350" y="1737366"/>
                          <a:pt x="3376050" y="1859949"/>
                        </a:cubicBezTo>
                        <a:cubicBezTo>
                          <a:pt x="3427750" y="1982532"/>
                          <a:pt x="3349973" y="2134782"/>
                          <a:pt x="3376050" y="2369934"/>
                        </a:cubicBezTo>
                        <a:cubicBezTo>
                          <a:pt x="3402127" y="2605086"/>
                          <a:pt x="3370013" y="2719392"/>
                          <a:pt x="3376050" y="2999917"/>
                        </a:cubicBezTo>
                        <a:cubicBezTo>
                          <a:pt x="3216618" y="3034938"/>
                          <a:pt x="3038671" y="2944037"/>
                          <a:pt x="2779615" y="2999917"/>
                        </a:cubicBezTo>
                        <a:cubicBezTo>
                          <a:pt x="2520560" y="3055797"/>
                          <a:pt x="2420243" y="2985448"/>
                          <a:pt x="2318221" y="2999917"/>
                        </a:cubicBezTo>
                        <a:cubicBezTo>
                          <a:pt x="2216199" y="3014386"/>
                          <a:pt x="2009785" y="2956851"/>
                          <a:pt x="1721786" y="2999917"/>
                        </a:cubicBezTo>
                        <a:cubicBezTo>
                          <a:pt x="1433787" y="3042983"/>
                          <a:pt x="1454146" y="2962928"/>
                          <a:pt x="1192871" y="2999917"/>
                        </a:cubicBezTo>
                        <a:cubicBezTo>
                          <a:pt x="931596" y="3036906"/>
                          <a:pt x="887232" y="2945176"/>
                          <a:pt x="663957" y="2999917"/>
                        </a:cubicBezTo>
                        <a:cubicBezTo>
                          <a:pt x="440682" y="3054658"/>
                          <a:pt x="146784" y="2946312"/>
                          <a:pt x="0" y="2999917"/>
                        </a:cubicBezTo>
                        <a:cubicBezTo>
                          <a:pt x="-14177" y="2840341"/>
                          <a:pt x="8442" y="2617848"/>
                          <a:pt x="0" y="2369934"/>
                        </a:cubicBezTo>
                        <a:cubicBezTo>
                          <a:pt x="-8442" y="2122020"/>
                          <a:pt x="69425" y="1932707"/>
                          <a:pt x="0" y="1739952"/>
                        </a:cubicBezTo>
                        <a:cubicBezTo>
                          <a:pt x="-69425" y="1547197"/>
                          <a:pt x="56481" y="1294373"/>
                          <a:pt x="0" y="1139968"/>
                        </a:cubicBezTo>
                        <a:cubicBezTo>
                          <a:pt x="-56481" y="985563"/>
                          <a:pt x="28257" y="769067"/>
                          <a:pt x="0" y="599983"/>
                        </a:cubicBezTo>
                        <a:cubicBezTo>
                          <a:pt x="-28257" y="430899"/>
                          <a:pt x="68435" y="262945"/>
                          <a:pt x="0" y="0"/>
                        </a:cubicBezTo>
                        <a:close/>
                      </a:path>
                      <a:path w="3376050" h="2999917" stroke="0" extrusionOk="0">
                        <a:moveTo>
                          <a:pt x="0" y="0"/>
                        </a:moveTo>
                        <a:cubicBezTo>
                          <a:pt x="149512" y="-36252"/>
                          <a:pt x="402478" y="20781"/>
                          <a:pt x="528914" y="0"/>
                        </a:cubicBezTo>
                        <a:cubicBezTo>
                          <a:pt x="655350" y="-20781"/>
                          <a:pt x="941810" y="7571"/>
                          <a:pt x="1125350" y="0"/>
                        </a:cubicBezTo>
                        <a:cubicBezTo>
                          <a:pt x="1308890" y="-7571"/>
                          <a:pt x="1375935" y="42856"/>
                          <a:pt x="1586744" y="0"/>
                        </a:cubicBezTo>
                        <a:cubicBezTo>
                          <a:pt x="1797553" y="-42856"/>
                          <a:pt x="1895399" y="61694"/>
                          <a:pt x="2149419" y="0"/>
                        </a:cubicBezTo>
                        <a:cubicBezTo>
                          <a:pt x="2403440" y="-61694"/>
                          <a:pt x="2454984" y="17989"/>
                          <a:pt x="2610812" y="0"/>
                        </a:cubicBezTo>
                        <a:cubicBezTo>
                          <a:pt x="2766640" y="-17989"/>
                          <a:pt x="3150379" y="41732"/>
                          <a:pt x="3376050" y="0"/>
                        </a:cubicBezTo>
                        <a:cubicBezTo>
                          <a:pt x="3437969" y="136202"/>
                          <a:pt x="3325415" y="341084"/>
                          <a:pt x="3376050" y="659982"/>
                        </a:cubicBezTo>
                        <a:cubicBezTo>
                          <a:pt x="3426685" y="978880"/>
                          <a:pt x="3375242" y="1126083"/>
                          <a:pt x="3376050" y="1319963"/>
                        </a:cubicBezTo>
                        <a:cubicBezTo>
                          <a:pt x="3376858" y="1513843"/>
                          <a:pt x="3338194" y="1648262"/>
                          <a:pt x="3376050" y="1859949"/>
                        </a:cubicBezTo>
                        <a:cubicBezTo>
                          <a:pt x="3413906" y="2071636"/>
                          <a:pt x="3317242" y="2277583"/>
                          <a:pt x="3376050" y="2429933"/>
                        </a:cubicBezTo>
                        <a:cubicBezTo>
                          <a:pt x="3434858" y="2582283"/>
                          <a:pt x="3342582" y="2731254"/>
                          <a:pt x="3376050" y="2999917"/>
                        </a:cubicBezTo>
                        <a:cubicBezTo>
                          <a:pt x="3110905" y="3020667"/>
                          <a:pt x="3055017" y="2932084"/>
                          <a:pt x="2779615" y="2999917"/>
                        </a:cubicBezTo>
                        <a:cubicBezTo>
                          <a:pt x="2504213" y="3067750"/>
                          <a:pt x="2405033" y="2942991"/>
                          <a:pt x="2250700" y="2999917"/>
                        </a:cubicBezTo>
                        <a:cubicBezTo>
                          <a:pt x="2096367" y="3056843"/>
                          <a:pt x="1802289" y="2972357"/>
                          <a:pt x="1654265" y="2999917"/>
                        </a:cubicBezTo>
                        <a:cubicBezTo>
                          <a:pt x="1506241" y="3027477"/>
                          <a:pt x="1385650" y="2944619"/>
                          <a:pt x="1125350" y="2999917"/>
                        </a:cubicBezTo>
                        <a:cubicBezTo>
                          <a:pt x="865050" y="3055215"/>
                          <a:pt x="702784" y="2938770"/>
                          <a:pt x="596436" y="2999917"/>
                        </a:cubicBezTo>
                        <a:cubicBezTo>
                          <a:pt x="490088" y="3061064"/>
                          <a:pt x="233005" y="2994554"/>
                          <a:pt x="0" y="2999917"/>
                        </a:cubicBezTo>
                        <a:cubicBezTo>
                          <a:pt x="-37331" y="2839052"/>
                          <a:pt x="31275" y="2600911"/>
                          <a:pt x="0" y="2459932"/>
                        </a:cubicBezTo>
                        <a:cubicBezTo>
                          <a:pt x="-31275" y="2318953"/>
                          <a:pt x="22733" y="2063823"/>
                          <a:pt x="0" y="1889948"/>
                        </a:cubicBezTo>
                        <a:cubicBezTo>
                          <a:pt x="-22733" y="1716073"/>
                          <a:pt x="34923" y="1505103"/>
                          <a:pt x="0" y="1259965"/>
                        </a:cubicBezTo>
                        <a:cubicBezTo>
                          <a:pt x="-34923" y="1014827"/>
                          <a:pt x="63702" y="825518"/>
                          <a:pt x="0" y="689981"/>
                        </a:cubicBezTo>
                        <a:cubicBezTo>
                          <a:pt x="-63702" y="554444"/>
                          <a:pt x="77390" y="290310"/>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3" name="TextBox 12">
            <a:extLst>
              <a:ext uri="{FF2B5EF4-FFF2-40B4-BE49-F238E27FC236}">
                <a16:creationId xmlns:a16="http://schemas.microsoft.com/office/drawing/2014/main" id="{12BE180D-4441-3110-53F1-6617089BEB06}"/>
              </a:ext>
            </a:extLst>
          </p:cNvPr>
          <p:cNvSpPr txBox="1"/>
          <p:nvPr/>
        </p:nvSpPr>
        <p:spPr>
          <a:xfrm>
            <a:off x="4535549" y="6028905"/>
            <a:ext cx="2237597" cy="461665"/>
          </a:xfrm>
          <a:prstGeom prst="rect">
            <a:avLst/>
          </a:prstGeom>
          <a:noFill/>
        </p:spPr>
        <p:txBody>
          <a:bodyPr wrap="square">
            <a:spAutoFit/>
          </a:bodyPr>
          <a:lstStyle/>
          <a:p>
            <a:r>
              <a:rPr lang="es-DO" sz="2400" b="1" spc="300">
                <a:solidFill>
                  <a:srgbClr val="002E8A"/>
                </a:solidFill>
                <a:latin typeface="Arial" panose="020B0604020202020204" pitchFamily="34" charset="0"/>
                <a:cs typeface="Arial" panose="020B0604020202020204" pitchFamily="34" charset="0"/>
              </a:rPr>
              <a:t>Abril </a:t>
            </a:r>
            <a:endParaRPr lang="en-US" sz="2400" b="1" spc="300">
              <a:solidFill>
                <a:srgbClr val="002E8A"/>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AA2000F-8343-AC75-EF08-E5A3022A8BCE}"/>
              </a:ext>
            </a:extLst>
          </p:cNvPr>
          <p:cNvSpPr txBox="1"/>
          <p:nvPr/>
        </p:nvSpPr>
        <p:spPr>
          <a:xfrm>
            <a:off x="4280764" y="7014796"/>
            <a:ext cx="2734537" cy="2585323"/>
          </a:xfrm>
          <a:prstGeom prst="rect">
            <a:avLst/>
          </a:prstGeom>
          <a:noFill/>
        </p:spPr>
        <p:txBody>
          <a:bodyPr wrap="square" rtlCol="0">
            <a:spAutoFit/>
          </a:bodyPr>
          <a:lstStyle/>
          <a:p>
            <a:pPr algn="ctr"/>
            <a:r>
              <a:rPr lang="es-DO">
                <a:latin typeface="Arial Nova Cond" panose="020B0506020202020204" pitchFamily="34" charset="0"/>
              </a:rPr>
              <a:t>Celebración 5 años</a:t>
            </a:r>
          </a:p>
          <a:p>
            <a:pPr algn="ctr"/>
            <a:endParaRPr lang="es-DO">
              <a:latin typeface="Arial Nova Cond" panose="020B0506020202020204" pitchFamily="34" charset="0"/>
            </a:endParaRPr>
          </a:p>
          <a:p>
            <a:pPr algn="ctr"/>
            <a:r>
              <a:rPr lang="es-DO">
                <a:latin typeface="Arial Nova Cond" panose="020B0506020202020204" pitchFamily="34" charset="0"/>
              </a:rPr>
              <a:t>Semana de la Seguridad y Salud en el trabajo</a:t>
            </a:r>
          </a:p>
          <a:p>
            <a:pPr algn="ctr"/>
            <a:endParaRPr lang="es-DO">
              <a:latin typeface="Arial Nova Cond" panose="020B0506020202020204" pitchFamily="34" charset="0"/>
            </a:endParaRPr>
          </a:p>
          <a:p>
            <a:pPr algn="ctr"/>
            <a:r>
              <a:rPr lang="es-DO">
                <a:latin typeface="Arial Nova Cond" panose="020B0506020202020204" pitchFamily="34" charset="0"/>
              </a:rPr>
              <a:t> </a:t>
            </a:r>
          </a:p>
          <a:p>
            <a:pPr algn="ctr"/>
            <a:endParaRPr lang="es-DO">
              <a:latin typeface="Arial Nova Cond" panose="020B0506020202020204" pitchFamily="34" charset="0"/>
            </a:endParaRPr>
          </a:p>
          <a:p>
            <a:pPr algn="ctr"/>
            <a:r>
              <a:rPr lang="es-DO">
                <a:highlight>
                  <a:srgbClr val="FFFF00"/>
                </a:highlight>
                <a:latin typeface="Arial Nova Cond" panose="020B0506020202020204" pitchFamily="34" charset="0"/>
              </a:rPr>
              <a:t> </a:t>
            </a:r>
          </a:p>
          <a:p>
            <a:pPr algn="ctr"/>
            <a:endParaRPr lang="es-DO">
              <a:highlight>
                <a:srgbClr val="FFFF00"/>
              </a:highlight>
              <a:latin typeface="Arial Nova Cond" panose="020B0506020202020204" pitchFamily="34" charset="0"/>
            </a:endParaRPr>
          </a:p>
        </p:txBody>
      </p:sp>
    </p:spTree>
    <p:extLst>
      <p:ext uri="{BB962C8B-B14F-4D97-AF65-F5344CB8AC3E}">
        <p14:creationId xmlns:p14="http://schemas.microsoft.com/office/powerpoint/2010/main" val="2547182525"/>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559554-D03B-7C8F-6379-AB5BECC15092}"/>
              </a:ext>
            </a:extLst>
          </p:cNvPr>
          <p:cNvSpPr txBox="1"/>
          <p:nvPr/>
        </p:nvSpPr>
        <p:spPr>
          <a:xfrm>
            <a:off x="932872" y="139104"/>
            <a:ext cx="6229687" cy="1015663"/>
          </a:xfrm>
          <a:prstGeom prst="rect">
            <a:avLst/>
          </a:prstGeom>
          <a:noFill/>
        </p:spPr>
        <p:txBody>
          <a:bodyPr wrap="square" rtlCol="0">
            <a:spAutoFit/>
          </a:bodyPr>
          <a:lstStyle/>
          <a:p>
            <a:r>
              <a:rPr lang="es-DO" sz="6000">
                <a:latin typeface="Bebas Neue" panose="020B0606020202050201" pitchFamily="34" charset="0"/>
              </a:rPr>
              <a:t>Queremos escuchar tu</a:t>
            </a:r>
          </a:p>
        </p:txBody>
      </p:sp>
      <p:sp>
        <p:nvSpPr>
          <p:cNvPr id="6" name="TextBox 5">
            <a:extLst>
              <a:ext uri="{FF2B5EF4-FFF2-40B4-BE49-F238E27FC236}">
                <a16:creationId xmlns:a16="http://schemas.microsoft.com/office/drawing/2014/main" id="{5099023C-A354-57F8-6A80-8B749F7AC9AC}"/>
              </a:ext>
            </a:extLst>
          </p:cNvPr>
          <p:cNvSpPr txBox="1"/>
          <p:nvPr/>
        </p:nvSpPr>
        <p:spPr>
          <a:xfrm>
            <a:off x="604980" y="928814"/>
            <a:ext cx="6229687" cy="1015663"/>
          </a:xfrm>
          <a:prstGeom prst="rect">
            <a:avLst/>
          </a:prstGeom>
          <a:noFill/>
        </p:spPr>
        <p:txBody>
          <a:bodyPr wrap="square" rtlCol="0">
            <a:spAutoFit/>
          </a:bodyPr>
          <a:lstStyle/>
          <a:p>
            <a:pPr algn="r"/>
            <a:r>
              <a:rPr lang="es-DO" sz="6000">
                <a:solidFill>
                  <a:srgbClr val="3C5698"/>
                </a:solidFill>
                <a:latin typeface="Bebas Neue" panose="020B0606020202050201" pitchFamily="34" charset="0"/>
              </a:rPr>
              <a:t>opinión</a:t>
            </a:r>
          </a:p>
        </p:txBody>
      </p:sp>
      <p:sp>
        <p:nvSpPr>
          <p:cNvPr id="7" name="Rectangle: Rounded Corners 6">
            <a:extLst>
              <a:ext uri="{FF2B5EF4-FFF2-40B4-BE49-F238E27FC236}">
                <a16:creationId xmlns:a16="http://schemas.microsoft.com/office/drawing/2014/main" id="{001C5C88-0DF3-91D1-8541-F5A75FB33DD9}"/>
              </a:ext>
            </a:extLst>
          </p:cNvPr>
          <p:cNvSpPr/>
          <p:nvPr/>
        </p:nvSpPr>
        <p:spPr>
          <a:xfrm>
            <a:off x="1228437" y="2753861"/>
            <a:ext cx="5273964" cy="1911927"/>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s-DO" sz="2000">
                <a:solidFill>
                  <a:schemeClr val="bg1"/>
                </a:solidFill>
                <a:latin typeface="Arial Nova Cond"/>
              </a:rPr>
              <a:t>Quisiéramos escuchar tu opinión sobre este Boletín de Baxter Haina.</a:t>
            </a:r>
          </a:p>
          <a:p>
            <a:pPr algn="just"/>
            <a:endParaRPr lang="es-DO" sz="2000">
              <a:solidFill>
                <a:schemeClr val="bg1"/>
              </a:solidFill>
              <a:latin typeface="Arial Nova Cond" panose="020B0506020202020204" pitchFamily="34" charset="0"/>
            </a:endParaRPr>
          </a:p>
          <a:p>
            <a:pPr algn="just"/>
            <a:r>
              <a:rPr lang="es-DO" sz="2000">
                <a:solidFill>
                  <a:schemeClr val="bg1"/>
                </a:solidFill>
                <a:latin typeface="Arial Nova Cond" panose="020B0506020202020204" pitchFamily="34" charset="0"/>
              </a:rPr>
              <a:t>También ver tus recomendaciones de otros temas a incluir, testimonios, colaboraciones, entre otros.</a:t>
            </a:r>
          </a:p>
        </p:txBody>
      </p:sp>
      <p:grpSp>
        <p:nvGrpSpPr>
          <p:cNvPr id="16" name="Group 15">
            <a:extLst>
              <a:ext uri="{FF2B5EF4-FFF2-40B4-BE49-F238E27FC236}">
                <a16:creationId xmlns:a16="http://schemas.microsoft.com/office/drawing/2014/main" id="{8A077DC0-B5DB-0973-F5AA-507CF0E05780}"/>
              </a:ext>
            </a:extLst>
          </p:cNvPr>
          <p:cNvGrpSpPr/>
          <p:nvPr/>
        </p:nvGrpSpPr>
        <p:grpSpPr>
          <a:xfrm rot="2186624">
            <a:off x="5223449" y="5883425"/>
            <a:ext cx="1969042" cy="1375131"/>
            <a:chOff x="5526779" y="8711363"/>
            <a:chExt cx="1969042" cy="1375131"/>
          </a:xfrm>
        </p:grpSpPr>
        <p:pic>
          <p:nvPicPr>
            <p:cNvPr id="17" name="Picture 16" descr="An orange arrow pointing to the right&#10;&#10;Description automatically generated">
              <a:extLst>
                <a:ext uri="{FF2B5EF4-FFF2-40B4-BE49-F238E27FC236}">
                  <a16:creationId xmlns:a16="http://schemas.microsoft.com/office/drawing/2014/main" id="{A4B504D0-8B6C-645B-D4A1-0D1562947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526779" y="8711363"/>
              <a:ext cx="1969042" cy="1375131"/>
            </a:xfrm>
            <a:prstGeom prst="rect">
              <a:avLst/>
            </a:prstGeom>
          </p:spPr>
        </p:pic>
        <p:sp>
          <p:nvSpPr>
            <p:cNvPr id="18" name="TextBox 17">
              <a:extLst>
                <a:ext uri="{FF2B5EF4-FFF2-40B4-BE49-F238E27FC236}">
                  <a16:creationId xmlns:a16="http://schemas.microsoft.com/office/drawing/2014/main" id="{3C4931C7-B4E7-1D12-57A6-06BD156C0655}"/>
                </a:ext>
              </a:extLst>
            </p:cNvPr>
            <p:cNvSpPr txBox="1"/>
            <p:nvPr/>
          </p:nvSpPr>
          <p:spPr>
            <a:xfrm>
              <a:off x="6500890" y="9113916"/>
              <a:ext cx="809378" cy="461665"/>
            </a:xfrm>
            <a:prstGeom prst="rect">
              <a:avLst/>
            </a:prstGeom>
            <a:noFill/>
          </p:spPr>
          <p:txBody>
            <a:bodyPr wrap="square" rtlCol="0">
              <a:spAutoFit/>
            </a:bodyPr>
            <a:lstStyle/>
            <a:p>
              <a:r>
                <a:rPr lang="en-US" sz="2400" b="1">
                  <a:solidFill>
                    <a:schemeClr val="bg1"/>
                  </a:solidFill>
                </a:rPr>
                <a:t>QR</a:t>
              </a:r>
            </a:p>
          </p:txBody>
        </p:sp>
      </p:grpSp>
      <p:pic>
        <p:nvPicPr>
          <p:cNvPr id="19" name="Picture 18" descr="A hand pointing at a button&#10;&#10;Description automatically generated">
            <a:extLst>
              <a:ext uri="{FF2B5EF4-FFF2-40B4-BE49-F238E27FC236}">
                <a16:creationId xmlns:a16="http://schemas.microsoft.com/office/drawing/2014/main" id="{F749FC1A-4230-09E5-598F-D5FB6709E1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951" y="6427604"/>
            <a:ext cx="2213994" cy="2140194"/>
          </a:xfrm>
          <a:prstGeom prst="rect">
            <a:avLst/>
          </a:prstGeom>
        </p:spPr>
      </p:pic>
      <p:pic>
        <p:nvPicPr>
          <p:cNvPr id="2" name="Picture 1" descr="A white paper with black dots and tape&#10;&#10;Description automatically generated">
            <a:extLst>
              <a:ext uri="{FF2B5EF4-FFF2-40B4-BE49-F238E27FC236}">
                <a16:creationId xmlns:a16="http://schemas.microsoft.com/office/drawing/2014/main" id="{567E9555-6BB4-A7AD-7DA7-7A190621B2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37147">
            <a:off x="2534330" y="8036429"/>
            <a:ext cx="2498948" cy="2876239"/>
          </a:xfrm>
          <a:prstGeom prst="rect">
            <a:avLst/>
          </a:prstGeom>
          <a:effectLst>
            <a:outerShdw blurRad="50800" dist="38100" dir="5400000" algn="t" rotWithShape="0">
              <a:prstClr val="black">
                <a:alpha val="40000"/>
              </a:prstClr>
            </a:outerShdw>
          </a:effectLst>
        </p:spPr>
      </p:pic>
      <p:sp>
        <p:nvSpPr>
          <p:cNvPr id="4" name="TextBox 3">
            <a:extLst>
              <a:ext uri="{FF2B5EF4-FFF2-40B4-BE49-F238E27FC236}">
                <a16:creationId xmlns:a16="http://schemas.microsoft.com/office/drawing/2014/main" id="{1F398D96-2045-AFB6-B8CF-9756C5DC18A4}"/>
              </a:ext>
            </a:extLst>
          </p:cNvPr>
          <p:cNvSpPr txBox="1"/>
          <p:nvPr/>
        </p:nvSpPr>
        <p:spPr>
          <a:xfrm>
            <a:off x="3087686" y="8405183"/>
            <a:ext cx="1917334" cy="2354491"/>
          </a:xfrm>
          <a:prstGeom prst="rect">
            <a:avLst/>
          </a:prstGeom>
          <a:noFill/>
        </p:spPr>
        <p:txBody>
          <a:bodyPr wrap="square" lIns="91440" tIns="45720" rIns="91440" bIns="45720" rtlCol="0" anchor="t">
            <a:spAutoFit/>
          </a:bodyPr>
          <a:lstStyle/>
          <a:p>
            <a:r>
              <a:rPr lang="en-US" sz="1500" b="1" err="1">
                <a:solidFill>
                  <a:srgbClr val="000000"/>
                </a:solidFill>
                <a:latin typeface="Arial Nova Cond"/>
                <a:cs typeface="Calibri"/>
              </a:rPr>
              <a:t>Comite</a:t>
            </a:r>
            <a:r>
              <a:rPr lang="en-US" sz="1500" b="1">
                <a:solidFill>
                  <a:srgbClr val="000000"/>
                </a:solidFill>
                <a:latin typeface="Arial Nova Cond"/>
                <a:cs typeface="Calibri"/>
              </a:rPr>
              <a:t> </a:t>
            </a:r>
            <a:r>
              <a:rPr lang="en-US" sz="1500" b="1" err="1">
                <a:solidFill>
                  <a:srgbClr val="000000"/>
                </a:solidFill>
                <a:latin typeface="Arial Nova Cond"/>
                <a:cs typeface="Calibri"/>
              </a:rPr>
              <a:t>Colaborador</a:t>
            </a:r>
            <a:r>
              <a:rPr lang="en-US" sz="1500" b="1">
                <a:solidFill>
                  <a:srgbClr val="000000"/>
                </a:solidFill>
                <a:latin typeface="Arial Nova Cond"/>
                <a:cs typeface="Calibri"/>
              </a:rPr>
              <a:t>: </a:t>
            </a:r>
            <a:endParaRPr lang="en-US" sz="1500" b="1">
              <a:solidFill>
                <a:srgbClr val="000000"/>
              </a:solidFill>
              <a:latin typeface="Arial Nova Cond" panose="020B0506020202020204" pitchFamily="34" charset="0"/>
              <a:cs typeface="Calibri"/>
            </a:endParaRPr>
          </a:p>
          <a:p>
            <a:r>
              <a:rPr lang="en-US" sz="1200">
                <a:latin typeface="Arial Nova Cond"/>
                <a:cs typeface="Calibri"/>
              </a:rPr>
              <a:t>Jeannerette Rijo</a:t>
            </a:r>
          </a:p>
          <a:p>
            <a:r>
              <a:rPr lang="en-US" sz="1200">
                <a:latin typeface="Arial Nova Cond"/>
                <a:cs typeface="Calibri"/>
              </a:rPr>
              <a:t>Scarlette Geraldino</a:t>
            </a:r>
          </a:p>
          <a:p>
            <a:r>
              <a:rPr lang="en-US" sz="1200">
                <a:latin typeface="Arial Nova Cond"/>
                <a:cs typeface="Calibri"/>
              </a:rPr>
              <a:t>Maribel Montero</a:t>
            </a:r>
          </a:p>
          <a:p>
            <a:r>
              <a:rPr lang="en-US" sz="1200">
                <a:latin typeface="Arial Nova Cond"/>
                <a:cs typeface="Calibri"/>
              </a:rPr>
              <a:t>Elena Duran</a:t>
            </a:r>
          </a:p>
          <a:p>
            <a:r>
              <a:rPr lang="en-US" sz="1200">
                <a:latin typeface="Arial Nova Cond"/>
                <a:cs typeface="Calibri"/>
              </a:rPr>
              <a:t>Leidy Calderon</a:t>
            </a:r>
          </a:p>
          <a:p>
            <a:r>
              <a:rPr lang="en-US" sz="1200">
                <a:latin typeface="Arial Nova Cond"/>
                <a:cs typeface="Calibri"/>
              </a:rPr>
              <a:t>Michelle Torres</a:t>
            </a:r>
          </a:p>
          <a:p>
            <a:r>
              <a:rPr lang="en-US" sz="1200">
                <a:latin typeface="Arial Nova Cond"/>
                <a:cs typeface="Calibri"/>
              </a:rPr>
              <a:t>Francia Pascual</a:t>
            </a:r>
          </a:p>
          <a:p>
            <a:r>
              <a:rPr lang="en-US" sz="1200">
                <a:latin typeface="Arial Nova Cond"/>
                <a:cs typeface="Calibri"/>
              </a:rPr>
              <a:t>Laritza Cuello</a:t>
            </a:r>
          </a:p>
          <a:p>
            <a:r>
              <a:rPr lang="en-US" sz="1200">
                <a:latin typeface="Arial Nova Cond"/>
                <a:cs typeface="Calibri"/>
              </a:rPr>
              <a:t>Laura Toribio</a:t>
            </a:r>
          </a:p>
          <a:p>
            <a:r>
              <a:rPr lang="en-US" sz="1200">
                <a:latin typeface="Arial Nova Cond"/>
                <a:cs typeface="Calibri"/>
              </a:rPr>
              <a:t>Emilsy Figuereo</a:t>
            </a:r>
          </a:p>
          <a:p>
            <a:r>
              <a:rPr lang="en-US" sz="1200">
                <a:latin typeface="Arial Nova Cond"/>
                <a:cs typeface="Calibri"/>
              </a:rPr>
              <a:t>Anny Pérez</a:t>
            </a:r>
          </a:p>
        </p:txBody>
      </p:sp>
      <p:sp>
        <p:nvSpPr>
          <p:cNvPr id="9" name="Rectangle 8">
            <a:extLst>
              <a:ext uri="{FF2B5EF4-FFF2-40B4-BE49-F238E27FC236}">
                <a16:creationId xmlns:a16="http://schemas.microsoft.com/office/drawing/2014/main" id="{4A9BEA3A-CB82-B678-D189-AF6F650DD7F8}"/>
              </a:ext>
            </a:extLst>
          </p:cNvPr>
          <p:cNvSpPr/>
          <p:nvPr/>
        </p:nvSpPr>
        <p:spPr>
          <a:xfrm>
            <a:off x="2394010" y="5084671"/>
            <a:ext cx="3053960" cy="2981588"/>
          </a:xfrm>
          <a:prstGeom prst="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b="1">
              <a:solidFill>
                <a:schemeClr val="bg1"/>
              </a:solidFill>
            </a:endParaRPr>
          </a:p>
        </p:txBody>
      </p:sp>
    </p:spTree>
    <p:extLst>
      <p:ext uri="{BB962C8B-B14F-4D97-AF65-F5344CB8AC3E}">
        <p14:creationId xmlns:p14="http://schemas.microsoft.com/office/powerpoint/2010/main" val="675563999"/>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CE2022-F67F-96B4-808A-84129A6DBA87}"/>
              </a:ext>
            </a:extLst>
          </p:cNvPr>
          <p:cNvSpPr txBox="1"/>
          <p:nvPr/>
        </p:nvSpPr>
        <p:spPr>
          <a:xfrm>
            <a:off x="1029624" y="3303145"/>
            <a:ext cx="5977719" cy="3477875"/>
          </a:xfrm>
          <a:prstGeom prst="rect">
            <a:avLst/>
          </a:prstGeom>
          <a:noFill/>
        </p:spPr>
        <p:txBody>
          <a:bodyPr wrap="square" lIns="91440" tIns="45720" rIns="91440" bIns="45720" rtlCol="0" anchor="t">
            <a:spAutoFit/>
          </a:bodyPr>
          <a:lstStyle/>
          <a:p>
            <a:pPr algn="just">
              <a:spcAft>
                <a:spcPts val="1500"/>
              </a:spcAft>
            </a:pPr>
            <a:r>
              <a:rPr lang="es-ES" sz="1500">
                <a:solidFill>
                  <a:schemeClr val="tx1">
                    <a:lumMod val="85000"/>
                    <a:lumOff val="15000"/>
                  </a:schemeClr>
                </a:solidFill>
                <a:latin typeface="Arial Nova Cond"/>
              </a:rPr>
              <a:t>¡Bienvenidos a esta segunda edición de nuestro boletín de Baxter Haina!</a:t>
            </a:r>
            <a:endParaRPr lang="es-DO" sz="1500">
              <a:solidFill>
                <a:schemeClr val="tx1">
                  <a:lumMod val="85000"/>
                  <a:lumOff val="15000"/>
                </a:schemeClr>
              </a:solidFill>
              <a:latin typeface="Arial Nova Cond"/>
            </a:endParaRPr>
          </a:p>
          <a:p>
            <a:pPr algn="just">
              <a:spcBef>
                <a:spcPts val="1500"/>
              </a:spcBef>
              <a:spcAft>
                <a:spcPts val="1500"/>
              </a:spcAft>
            </a:pPr>
            <a:r>
              <a:rPr lang="es-DO" sz="1500">
                <a:solidFill>
                  <a:schemeClr val="tx1">
                    <a:lumMod val="85000"/>
                    <a:lumOff val="15000"/>
                  </a:schemeClr>
                </a:solidFill>
                <a:latin typeface="Arial Nova Cond"/>
              </a:rPr>
              <a:t>En esta ocasión  compartiremos con ustedes un recuento de lo que fue el periodo Septiembre-Diciembre 2023. </a:t>
            </a:r>
            <a:endParaRPr lang="es-DO">
              <a:solidFill>
                <a:schemeClr val="tx1">
                  <a:lumMod val="85000"/>
                  <a:lumOff val="15000"/>
                </a:schemeClr>
              </a:solidFill>
              <a:cs typeface="Calibri"/>
            </a:endParaRPr>
          </a:p>
          <a:p>
            <a:pPr marR="0" algn="just">
              <a:spcBef>
                <a:spcPts val="1500"/>
              </a:spcBef>
              <a:spcAft>
                <a:spcPts val="1500"/>
              </a:spcAft>
            </a:pPr>
            <a:r>
              <a:rPr lang="es-DO" sz="1500">
                <a:solidFill>
                  <a:schemeClr val="tx1">
                    <a:lumMod val="85000"/>
                    <a:lumOff val="15000"/>
                  </a:schemeClr>
                </a:solidFill>
                <a:highlight>
                  <a:srgbClr val="FFFF00"/>
                </a:highlight>
                <a:latin typeface="Arial Nova Cond"/>
              </a:rPr>
              <a:t>Agradecemos su contribución y esperamos que este boletín sea una herramienta valiosa para mantenernos conectados y motivados mientras avanzamos hacia un futuro brillante.</a:t>
            </a:r>
          </a:p>
          <a:p>
            <a:pPr algn="just">
              <a:spcBef>
                <a:spcPts val="1500"/>
              </a:spcBef>
              <a:spcAft>
                <a:spcPts val="1500"/>
              </a:spcAft>
            </a:pPr>
            <a:r>
              <a:rPr lang="es-DO" sz="1500">
                <a:solidFill>
                  <a:schemeClr val="tx1">
                    <a:lumMod val="85000"/>
                    <a:lumOff val="15000"/>
                  </a:schemeClr>
                </a:solidFill>
                <a:highlight>
                  <a:srgbClr val="FFFF00"/>
                </a:highlight>
                <a:latin typeface="Arial Nova Cond"/>
              </a:rPr>
              <a:t>¡Sigamos trabajando juntos por el éxito de Baxter Haina! </a:t>
            </a:r>
            <a:endParaRPr lang="es-DO" sz="1500">
              <a:solidFill>
                <a:schemeClr val="tx1">
                  <a:lumMod val="85000"/>
                  <a:lumOff val="15000"/>
                </a:schemeClr>
              </a:solidFill>
              <a:highlight>
                <a:srgbClr val="FFFF00"/>
              </a:highlight>
              <a:latin typeface="Arial Nova Cond" panose="020B0506020202020204" pitchFamily="34" charset="0"/>
            </a:endParaRPr>
          </a:p>
          <a:p>
            <a:pPr marR="0" algn="ctr">
              <a:spcBef>
                <a:spcPts val="1500"/>
              </a:spcBef>
              <a:spcAft>
                <a:spcPts val="1500"/>
              </a:spcAft>
            </a:pPr>
            <a:r>
              <a:rPr lang="es-DO" sz="1500">
                <a:solidFill>
                  <a:schemeClr val="tx1">
                    <a:lumMod val="85000"/>
                    <a:lumOff val="15000"/>
                  </a:schemeClr>
                </a:solidFill>
                <a:highlight>
                  <a:srgbClr val="FFFF00"/>
                </a:highlight>
                <a:latin typeface="Arial Nova Cond"/>
              </a:rPr>
              <a:t>Diana</a:t>
            </a:r>
          </a:p>
        </p:txBody>
      </p:sp>
      <p:pic>
        <p:nvPicPr>
          <p:cNvPr id="13" name="Picture 12" descr="A close-up of a blue pen&#10;&#10;Description automatically generated">
            <a:extLst>
              <a:ext uri="{FF2B5EF4-FFF2-40B4-BE49-F238E27FC236}">
                <a16:creationId xmlns:a16="http://schemas.microsoft.com/office/drawing/2014/main" id="{2D5691D1-7935-9997-B316-1E7C58C0E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50741">
            <a:off x="6444830" y="5543142"/>
            <a:ext cx="1172320" cy="5700877"/>
          </a:xfrm>
          <a:prstGeom prst="rect">
            <a:avLst/>
          </a:prstGeom>
        </p:spPr>
      </p:pic>
      <p:grpSp>
        <p:nvGrpSpPr>
          <p:cNvPr id="17" name="Group 16">
            <a:extLst>
              <a:ext uri="{FF2B5EF4-FFF2-40B4-BE49-F238E27FC236}">
                <a16:creationId xmlns:a16="http://schemas.microsoft.com/office/drawing/2014/main" id="{A21874C6-A70D-3A9C-E6F4-A1385ED8B973}"/>
              </a:ext>
            </a:extLst>
          </p:cNvPr>
          <p:cNvGrpSpPr/>
          <p:nvPr/>
        </p:nvGrpSpPr>
        <p:grpSpPr>
          <a:xfrm rot="442476">
            <a:off x="4561091" y="382688"/>
            <a:ext cx="2461434" cy="2696436"/>
            <a:chOff x="3886200" y="300251"/>
            <a:chExt cx="2678538" cy="2934268"/>
          </a:xfrm>
          <a:effectLst>
            <a:outerShdw blurRad="50800" dist="50800" dir="1380000" algn="ctr" rotWithShape="0">
              <a:srgbClr val="000000">
                <a:alpha val="43137"/>
              </a:srgbClr>
            </a:outerShdw>
          </a:effectLst>
        </p:grpSpPr>
        <p:sp>
          <p:nvSpPr>
            <p:cNvPr id="14" name="Rectangle 13">
              <a:extLst>
                <a:ext uri="{FF2B5EF4-FFF2-40B4-BE49-F238E27FC236}">
                  <a16:creationId xmlns:a16="http://schemas.microsoft.com/office/drawing/2014/main" id="{B5784DE1-8CB3-EC08-F085-6171BECE7C76}"/>
                </a:ext>
              </a:extLst>
            </p:cNvPr>
            <p:cNvSpPr/>
            <p:nvPr/>
          </p:nvSpPr>
          <p:spPr>
            <a:xfrm>
              <a:off x="3886200" y="300251"/>
              <a:ext cx="2678538" cy="2934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erson smiling at the camera&#10;&#10;Description automatically generated">
              <a:extLst>
                <a:ext uri="{FF2B5EF4-FFF2-40B4-BE49-F238E27FC236}">
                  <a16:creationId xmlns:a16="http://schemas.microsoft.com/office/drawing/2014/main" id="{748E96AA-557D-4568-55C4-B4FBD6E17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089" y="389143"/>
              <a:ext cx="2393061" cy="2393061"/>
            </a:xfrm>
            <a:prstGeom prst="rect">
              <a:avLst/>
            </a:prstGeom>
          </p:spPr>
        </p:pic>
      </p:grpSp>
      <p:sp>
        <p:nvSpPr>
          <p:cNvPr id="18" name="TextBox 17">
            <a:extLst>
              <a:ext uri="{FF2B5EF4-FFF2-40B4-BE49-F238E27FC236}">
                <a16:creationId xmlns:a16="http://schemas.microsoft.com/office/drawing/2014/main" id="{FD850D83-F1B9-BD2A-A665-954650E4D3C9}"/>
              </a:ext>
            </a:extLst>
          </p:cNvPr>
          <p:cNvSpPr txBox="1"/>
          <p:nvPr/>
        </p:nvSpPr>
        <p:spPr>
          <a:xfrm>
            <a:off x="407403" y="898003"/>
            <a:ext cx="3748716" cy="369332"/>
          </a:xfrm>
          <a:prstGeom prst="rect">
            <a:avLst/>
          </a:prstGeom>
          <a:noFill/>
        </p:spPr>
        <p:txBody>
          <a:bodyPr wrap="square">
            <a:spAutoFit/>
          </a:bodyPr>
          <a:lstStyle/>
          <a:p>
            <a:r>
              <a:rPr lang="es-DO" spc="300">
                <a:solidFill>
                  <a:schemeClr val="bg1"/>
                </a:solidFill>
                <a:latin typeface="Arial" panose="020B0604020202020204" pitchFamily="34" charset="0"/>
                <a:cs typeface="Arial" panose="020B0604020202020204" pitchFamily="34" charset="0"/>
              </a:rPr>
              <a:t>Un Mensaje de nuestra</a:t>
            </a:r>
            <a:endParaRPr lang="en-US" spc="30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F09E43E7-BE97-23EE-FA74-45A88C9F9B32}"/>
              </a:ext>
            </a:extLst>
          </p:cNvPr>
          <p:cNvSpPr txBox="1"/>
          <p:nvPr/>
        </p:nvSpPr>
        <p:spPr>
          <a:xfrm>
            <a:off x="1034703" y="2614678"/>
            <a:ext cx="3089885" cy="369332"/>
          </a:xfrm>
          <a:prstGeom prst="rect">
            <a:avLst/>
          </a:prstGeom>
          <a:noFill/>
        </p:spPr>
        <p:txBody>
          <a:bodyPr wrap="square" rtlCol="0">
            <a:spAutoFit/>
          </a:bodyPr>
          <a:lstStyle/>
          <a:p>
            <a:r>
              <a:rPr lang="es-DO" sz="1500">
                <a:solidFill>
                  <a:schemeClr val="tx1">
                    <a:lumMod val="85000"/>
                    <a:lumOff val="15000"/>
                  </a:schemeClr>
                </a:solidFill>
                <a:latin typeface="Arial Nova Cond" panose="020B0506020202020204" pitchFamily="34" charset="0"/>
              </a:rPr>
              <a:t>Queridos Colaboradores</a:t>
            </a:r>
            <a:r>
              <a:rPr lang="es-DO">
                <a:solidFill>
                  <a:schemeClr val="tx1">
                    <a:lumMod val="85000"/>
                    <a:lumOff val="15000"/>
                  </a:schemeClr>
                </a:solidFill>
                <a:latin typeface="Arial Nova Cond" panose="020B0506020202020204" pitchFamily="34" charset="0"/>
              </a:rPr>
              <a:t>,</a:t>
            </a:r>
          </a:p>
        </p:txBody>
      </p:sp>
      <p:sp>
        <p:nvSpPr>
          <p:cNvPr id="20" name="TextBox 19">
            <a:extLst>
              <a:ext uri="{FF2B5EF4-FFF2-40B4-BE49-F238E27FC236}">
                <a16:creationId xmlns:a16="http://schemas.microsoft.com/office/drawing/2014/main" id="{9946E754-898F-25E5-C19B-794DB82E4FD3}"/>
              </a:ext>
            </a:extLst>
          </p:cNvPr>
          <p:cNvSpPr txBox="1"/>
          <p:nvPr/>
        </p:nvSpPr>
        <p:spPr>
          <a:xfrm>
            <a:off x="388088" y="1164224"/>
            <a:ext cx="4858489" cy="630942"/>
          </a:xfrm>
          <a:prstGeom prst="rect">
            <a:avLst/>
          </a:prstGeom>
          <a:noFill/>
        </p:spPr>
        <p:txBody>
          <a:bodyPr wrap="square">
            <a:spAutoFit/>
          </a:bodyPr>
          <a:lstStyle/>
          <a:p>
            <a:r>
              <a:rPr lang="es-DO" sz="3500" b="1">
                <a:solidFill>
                  <a:srgbClr val="00B0F0"/>
                </a:solidFill>
                <a:latin typeface="Bahnschrift SemiBold" panose="020B0502040204020203" pitchFamily="34" charset="0"/>
                <a:cs typeface="Arial" panose="020B0604020202020204" pitchFamily="34" charset="0"/>
              </a:rPr>
              <a:t>Gerente General</a:t>
            </a:r>
            <a:endParaRPr lang="en-US" sz="3500" b="1">
              <a:solidFill>
                <a:srgbClr val="00B0F0"/>
              </a:solidFill>
              <a:latin typeface="Bahnschrift SemiBold" panose="020B0502040204020203" pitchFamily="34" charset="0"/>
              <a:cs typeface="Arial" panose="020B0604020202020204" pitchFamily="34" charset="0"/>
            </a:endParaRPr>
          </a:p>
        </p:txBody>
      </p:sp>
    </p:spTree>
    <p:extLst>
      <p:ext uri="{BB962C8B-B14F-4D97-AF65-F5344CB8AC3E}">
        <p14:creationId xmlns:p14="http://schemas.microsoft.com/office/powerpoint/2010/main" val="1686477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A6B297D-B98C-22D0-FE71-2340E33CCAB0}"/>
              </a:ext>
            </a:extLst>
          </p:cNvPr>
          <p:cNvGrpSpPr/>
          <p:nvPr/>
        </p:nvGrpSpPr>
        <p:grpSpPr>
          <a:xfrm>
            <a:off x="347465" y="3772455"/>
            <a:ext cx="814684" cy="804985"/>
            <a:chOff x="559558" y="3603010"/>
            <a:chExt cx="1146412" cy="1132764"/>
          </a:xfrm>
        </p:grpSpPr>
        <p:sp>
          <p:nvSpPr>
            <p:cNvPr id="2" name="Rectangle: Rounded Corners 1">
              <a:extLst>
                <a:ext uri="{FF2B5EF4-FFF2-40B4-BE49-F238E27FC236}">
                  <a16:creationId xmlns:a16="http://schemas.microsoft.com/office/drawing/2014/main" id="{7675157C-0CE7-21A9-3155-AA6024CFFE62}"/>
                </a:ext>
              </a:extLst>
            </p:cNvPr>
            <p:cNvSpPr/>
            <p:nvPr/>
          </p:nvSpPr>
          <p:spPr>
            <a:xfrm>
              <a:off x="559558" y="3603010"/>
              <a:ext cx="1146412" cy="113276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8EF06F4-2D46-8D57-BAA1-AB905DC55381}"/>
                </a:ext>
              </a:extLst>
            </p:cNvPr>
            <p:cNvSpPr/>
            <p:nvPr/>
          </p:nvSpPr>
          <p:spPr>
            <a:xfrm>
              <a:off x="635380" y="3677930"/>
              <a:ext cx="994767" cy="982924"/>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F77EAC4F-7D8D-5020-A20B-E7F5158BF312}"/>
              </a:ext>
            </a:extLst>
          </p:cNvPr>
          <p:cNvSpPr txBox="1"/>
          <p:nvPr/>
        </p:nvSpPr>
        <p:spPr>
          <a:xfrm>
            <a:off x="515776" y="3743481"/>
            <a:ext cx="619432" cy="769441"/>
          </a:xfrm>
          <a:prstGeom prst="rect">
            <a:avLst/>
          </a:prstGeom>
          <a:noFill/>
        </p:spPr>
        <p:txBody>
          <a:bodyPr wrap="square" rtlCol="0">
            <a:spAutoFit/>
          </a:bodyPr>
          <a:lstStyle/>
          <a:p>
            <a:r>
              <a:rPr lang="en-US" sz="4400">
                <a:solidFill>
                  <a:srgbClr val="002E8A"/>
                </a:solidFill>
                <a:latin typeface="Aharoni" panose="020F0502020204030204" pitchFamily="2" charset="-79"/>
                <a:cs typeface="Aharoni" panose="020F0502020204030204" pitchFamily="2" charset="-79"/>
              </a:rPr>
              <a:t>1.</a:t>
            </a:r>
          </a:p>
        </p:txBody>
      </p:sp>
      <p:sp>
        <p:nvSpPr>
          <p:cNvPr id="7" name="Rectangle: Rounded Corners 6">
            <a:extLst>
              <a:ext uri="{FF2B5EF4-FFF2-40B4-BE49-F238E27FC236}">
                <a16:creationId xmlns:a16="http://schemas.microsoft.com/office/drawing/2014/main" id="{2C4E5AE6-AD2B-03F2-9128-2C0B9B25C328}"/>
              </a:ext>
            </a:extLst>
          </p:cNvPr>
          <p:cNvSpPr/>
          <p:nvPr/>
        </p:nvSpPr>
        <p:spPr>
          <a:xfrm>
            <a:off x="1265226" y="3452885"/>
            <a:ext cx="2732616"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a:extLst>
              <a:ext uri="{FF2B5EF4-FFF2-40B4-BE49-F238E27FC236}">
                <a16:creationId xmlns:a16="http://schemas.microsoft.com/office/drawing/2014/main" id="{A489F72B-6F95-AAB7-49F3-1B7F906BAA53}"/>
              </a:ext>
            </a:extLst>
          </p:cNvPr>
          <p:cNvSpPr txBox="1"/>
          <p:nvPr/>
        </p:nvSpPr>
        <p:spPr>
          <a:xfrm>
            <a:off x="1310292" y="3512789"/>
            <a:ext cx="2665655" cy="1292662"/>
          </a:xfrm>
          <a:prstGeom prst="rect">
            <a:avLst/>
          </a:prstGeom>
          <a:noFill/>
        </p:spPr>
        <p:txBody>
          <a:bodyPr wrap="square" rtlCol="0">
            <a:spAutoFit/>
          </a:bodyPr>
          <a:lstStyle/>
          <a:p>
            <a:pPr algn="just"/>
            <a:r>
              <a:rPr lang="es-DO" sz="1300">
                <a:solidFill>
                  <a:schemeClr val="bg1"/>
                </a:solidFill>
                <a:latin typeface="Arial Nova Cond" panose="020B0506020202020204" pitchFamily="34" charset="0"/>
              </a:rPr>
              <a:t>Excelentes resultados en este periodo. Buen enfoque en cumplimiento y en reporte de riesgos potenciales identificados. Continuar trabajando en la participación de más personas. </a:t>
            </a:r>
          </a:p>
        </p:txBody>
      </p:sp>
      <p:sp>
        <p:nvSpPr>
          <p:cNvPr id="10" name="Rectangle: Rounded Corners 9">
            <a:extLst>
              <a:ext uri="{FF2B5EF4-FFF2-40B4-BE49-F238E27FC236}">
                <a16:creationId xmlns:a16="http://schemas.microsoft.com/office/drawing/2014/main" id="{00DAE2EB-4D92-7D86-C2E8-F473B60A6EC7}"/>
              </a:ext>
            </a:extLst>
          </p:cNvPr>
          <p:cNvSpPr/>
          <p:nvPr/>
        </p:nvSpPr>
        <p:spPr>
          <a:xfrm>
            <a:off x="1984958" y="3086448"/>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a:solidFill>
                  <a:srgbClr val="002060"/>
                </a:solidFill>
                <a:latin typeface="Bahnschrift SemiCondensed"/>
                <a:cs typeface="Arial"/>
              </a:rPr>
              <a:t>SEGURIDAD</a:t>
            </a:r>
            <a:endParaRPr lang="en-US" sz="1800">
              <a:solidFill>
                <a:srgbClr val="002060"/>
              </a:solidFill>
              <a:latin typeface="Bahnschrift SemiCondensed"/>
              <a:cs typeface="Arial"/>
            </a:endParaRPr>
          </a:p>
        </p:txBody>
      </p:sp>
      <p:sp>
        <p:nvSpPr>
          <p:cNvPr id="12" name="Rectangle 11">
            <a:extLst>
              <a:ext uri="{FF2B5EF4-FFF2-40B4-BE49-F238E27FC236}">
                <a16:creationId xmlns:a16="http://schemas.microsoft.com/office/drawing/2014/main" id="{F45DAF3F-16D3-C5C5-AC11-0F79EF10E4DE}"/>
              </a:ext>
            </a:extLst>
          </p:cNvPr>
          <p:cNvSpPr/>
          <p:nvPr/>
        </p:nvSpPr>
        <p:spPr>
          <a:xfrm>
            <a:off x="4141695" y="3256063"/>
            <a:ext cx="3630705" cy="15490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C322884-8680-6301-0E90-1834DD55F3BE}"/>
              </a:ext>
            </a:extLst>
          </p:cNvPr>
          <p:cNvGrpSpPr/>
          <p:nvPr/>
        </p:nvGrpSpPr>
        <p:grpSpPr>
          <a:xfrm>
            <a:off x="352264" y="5633103"/>
            <a:ext cx="814684" cy="804985"/>
            <a:chOff x="559558" y="3603010"/>
            <a:chExt cx="1146412" cy="1132764"/>
          </a:xfrm>
        </p:grpSpPr>
        <p:sp>
          <p:nvSpPr>
            <p:cNvPr id="15" name="Rectangle: Rounded Corners 14">
              <a:extLst>
                <a:ext uri="{FF2B5EF4-FFF2-40B4-BE49-F238E27FC236}">
                  <a16:creationId xmlns:a16="http://schemas.microsoft.com/office/drawing/2014/main" id="{F0539FB4-9C48-AC9A-4146-0D7F2C0AD872}"/>
                </a:ext>
              </a:extLst>
            </p:cNvPr>
            <p:cNvSpPr/>
            <p:nvPr/>
          </p:nvSpPr>
          <p:spPr>
            <a:xfrm>
              <a:off x="559558" y="3603010"/>
              <a:ext cx="1146412" cy="1132764"/>
            </a:xfrm>
            <a:prstGeom prst="roundRect">
              <a:avLst/>
            </a:prstGeom>
            <a:noFill/>
            <a:ln w="19050">
              <a:solidFill>
                <a:srgbClr val="F52B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2005FC4-B98D-0E1D-CB30-1BE7CAFB0774}"/>
                </a:ext>
              </a:extLst>
            </p:cNvPr>
            <p:cNvSpPr/>
            <p:nvPr/>
          </p:nvSpPr>
          <p:spPr>
            <a:xfrm>
              <a:off x="635380" y="3677930"/>
              <a:ext cx="994767" cy="982924"/>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F297A85-421E-DF37-BEEE-C4AEED90F8AA}"/>
              </a:ext>
            </a:extLst>
          </p:cNvPr>
          <p:cNvSpPr txBox="1"/>
          <p:nvPr/>
        </p:nvSpPr>
        <p:spPr>
          <a:xfrm>
            <a:off x="539521" y="5614209"/>
            <a:ext cx="619432" cy="769441"/>
          </a:xfrm>
          <a:prstGeom prst="rect">
            <a:avLst/>
          </a:prstGeom>
          <a:noFill/>
        </p:spPr>
        <p:txBody>
          <a:bodyPr wrap="square" rtlCol="0">
            <a:spAutoFit/>
          </a:bodyPr>
          <a:lstStyle/>
          <a:p>
            <a:r>
              <a:rPr lang="en-US" sz="4400">
                <a:solidFill>
                  <a:srgbClr val="F52BCA"/>
                </a:solidFill>
                <a:latin typeface="Aharoni" panose="020F0502020204030204" pitchFamily="2" charset="-79"/>
                <a:cs typeface="Aharoni" panose="020F0502020204030204" pitchFamily="2" charset="-79"/>
              </a:rPr>
              <a:t>2.</a:t>
            </a:r>
          </a:p>
        </p:txBody>
      </p:sp>
      <p:sp>
        <p:nvSpPr>
          <p:cNvPr id="18" name="Rectangle: Rounded Corners 17">
            <a:extLst>
              <a:ext uri="{FF2B5EF4-FFF2-40B4-BE49-F238E27FC236}">
                <a16:creationId xmlns:a16="http://schemas.microsoft.com/office/drawing/2014/main" id="{55474277-99AA-9C58-301C-E0D043E1FA22}"/>
              </a:ext>
            </a:extLst>
          </p:cNvPr>
          <p:cNvSpPr/>
          <p:nvPr/>
        </p:nvSpPr>
        <p:spPr>
          <a:xfrm>
            <a:off x="1341411" y="5433982"/>
            <a:ext cx="2728565"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Nova Cond" panose="020B0506020202020204" pitchFamily="34" charset="0"/>
            </a:endParaRPr>
          </a:p>
        </p:txBody>
      </p:sp>
      <p:sp>
        <p:nvSpPr>
          <p:cNvPr id="19" name="TextBox 18">
            <a:extLst>
              <a:ext uri="{FF2B5EF4-FFF2-40B4-BE49-F238E27FC236}">
                <a16:creationId xmlns:a16="http://schemas.microsoft.com/office/drawing/2014/main" id="{2A6ECCEA-CD6B-2252-1F74-2D222B28F099}"/>
              </a:ext>
            </a:extLst>
          </p:cNvPr>
          <p:cNvSpPr txBox="1"/>
          <p:nvPr/>
        </p:nvSpPr>
        <p:spPr>
          <a:xfrm>
            <a:off x="1368200" y="5593088"/>
            <a:ext cx="2695800" cy="1092607"/>
          </a:xfrm>
          <a:prstGeom prst="rect">
            <a:avLst/>
          </a:prstGeom>
          <a:noFill/>
        </p:spPr>
        <p:txBody>
          <a:bodyPr wrap="square" rtlCol="0">
            <a:spAutoFit/>
          </a:bodyPr>
          <a:lstStyle/>
          <a:p>
            <a:pPr algn="just"/>
            <a:r>
              <a:rPr lang="es-DO" sz="1300">
                <a:solidFill>
                  <a:schemeClr val="bg1"/>
                </a:solidFill>
              </a:rPr>
              <a:t>Muy buenos resultados en los indicadores de Calidad. Seguir trabajando y moviendo las acciones de diseño que mejoren las quejas de nuestros productos en el mercado.</a:t>
            </a:r>
          </a:p>
        </p:txBody>
      </p:sp>
      <p:sp>
        <p:nvSpPr>
          <p:cNvPr id="23" name="Rectangle: Rounded Corners 22">
            <a:extLst>
              <a:ext uri="{FF2B5EF4-FFF2-40B4-BE49-F238E27FC236}">
                <a16:creationId xmlns:a16="http://schemas.microsoft.com/office/drawing/2014/main" id="{51B8272B-A4A8-86CD-01A6-E8A76FE19B64}"/>
              </a:ext>
            </a:extLst>
          </p:cNvPr>
          <p:cNvSpPr/>
          <p:nvPr/>
        </p:nvSpPr>
        <p:spPr>
          <a:xfrm>
            <a:off x="1984958" y="5159254"/>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a:solidFill>
                  <a:srgbClr val="FFC000"/>
                </a:solidFill>
                <a:latin typeface="Bahnschrift SemiCondensed"/>
                <a:cs typeface="Arial"/>
              </a:rPr>
              <a:t>CALIDAD</a:t>
            </a:r>
            <a:endParaRPr lang="en-US" sz="1800">
              <a:solidFill>
                <a:srgbClr val="FFC000"/>
              </a:solidFill>
              <a:latin typeface="Bahnschrift SemiCondensed"/>
              <a:cs typeface="Arial"/>
            </a:endParaRPr>
          </a:p>
        </p:txBody>
      </p:sp>
      <p:grpSp>
        <p:nvGrpSpPr>
          <p:cNvPr id="27" name="Group 26">
            <a:extLst>
              <a:ext uri="{FF2B5EF4-FFF2-40B4-BE49-F238E27FC236}">
                <a16:creationId xmlns:a16="http://schemas.microsoft.com/office/drawing/2014/main" id="{ADB12E92-AAD7-6F7E-5B87-444629340002}"/>
              </a:ext>
            </a:extLst>
          </p:cNvPr>
          <p:cNvGrpSpPr/>
          <p:nvPr/>
        </p:nvGrpSpPr>
        <p:grpSpPr>
          <a:xfrm>
            <a:off x="352264" y="7634337"/>
            <a:ext cx="814684" cy="804985"/>
            <a:chOff x="559558" y="3603010"/>
            <a:chExt cx="1146412" cy="1132764"/>
          </a:xfrm>
        </p:grpSpPr>
        <p:sp>
          <p:nvSpPr>
            <p:cNvPr id="28" name="Rectangle: Rounded Corners 27">
              <a:extLst>
                <a:ext uri="{FF2B5EF4-FFF2-40B4-BE49-F238E27FC236}">
                  <a16:creationId xmlns:a16="http://schemas.microsoft.com/office/drawing/2014/main" id="{EFE808AF-2E04-2213-E04D-795847D91F15}"/>
                </a:ext>
              </a:extLst>
            </p:cNvPr>
            <p:cNvSpPr/>
            <p:nvPr/>
          </p:nvSpPr>
          <p:spPr>
            <a:xfrm>
              <a:off x="559558" y="3603010"/>
              <a:ext cx="1146412" cy="1132764"/>
            </a:xfrm>
            <a:prstGeom prst="roundRect">
              <a:avLst/>
            </a:prstGeom>
            <a:noFill/>
            <a:ln w="19050">
              <a:solidFill>
                <a:srgbClr val="5DD5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9D2A088-FAAB-4501-E9F7-A5E0DE07B39E}"/>
                </a:ext>
              </a:extLst>
            </p:cNvPr>
            <p:cNvSpPr/>
            <p:nvPr/>
          </p:nvSpPr>
          <p:spPr>
            <a:xfrm>
              <a:off x="635380" y="3677930"/>
              <a:ext cx="994767" cy="982924"/>
            </a:xfrm>
            <a:prstGeom prst="roundRect">
              <a:avLst/>
            </a:prstGeom>
            <a:solidFill>
              <a:schemeClr val="bg1"/>
            </a:solidFill>
            <a:ln w="19050">
              <a:solidFill>
                <a:srgbClr val="5DD5F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D369B67D-BC7D-5669-1FDF-7AEB156A4677}"/>
              </a:ext>
            </a:extLst>
          </p:cNvPr>
          <p:cNvSpPr txBox="1"/>
          <p:nvPr/>
        </p:nvSpPr>
        <p:spPr>
          <a:xfrm>
            <a:off x="539521" y="7615443"/>
            <a:ext cx="619432" cy="769441"/>
          </a:xfrm>
          <a:prstGeom prst="rect">
            <a:avLst/>
          </a:prstGeom>
          <a:noFill/>
        </p:spPr>
        <p:txBody>
          <a:bodyPr wrap="square" rtlCol="0">
            <a:spAutoFit/>
          </a:bodyPr>
          <a:lstStyle/>
          <a:p>
            <a:r>
              <a:rPr lang="en-US" sz="4400">
                <a:solidFill>
                  <a:srgbClr val="00B0F0"/>
                </a:solidFill>
                <a:latin typeface="Aharoni" panose="020F0502020204030204" pitchFamily="2" charset="-79"/>
                <a:cs typeface="Aharoni" panose="020F0502020204030204" pitchFamily="2" charset="-79"/>
              </a:rPr>
              <a:t>3.</a:t>
            </a:r>
          </a:p>
        </p:txBody>
      </p:sp>
      <p:sp>
        <p:nvSpPr>
          <p:cNvPr id="31" name="Rectangle: Rounded Corners 30">
            <a:extLst>
              <a:ext uri="{FF2B5EF4-FFF2-40B4-BE49-F238E27FC236}">
                <a16:creationId xmlns:a16="http://schemas.microsoft.com/office/drawing/2014/main" id="{154A2D07-92BB-8E76-D8A2-510F24A3F299}"/>
              </a:ext>
            </a:extLst>
          </p:cNvPr>
          <p:cNvSpPr/>
          <p:nvPr/>
        </p:nvSpPr>
        <p:spPr>
          <a:xfrm>
            <a:off x="1341411" y="7435216"/>
            <a:ext cx="2754486"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Rectangle: Rounded Corners 31">
            <a:extLst>
              <a:ext uri="{FF2B5EF4-FFF2-40B4-BE49-F238E27FC236}">
                <a16:creationId xmlns:a16="http://schemas.microsoft.com/office/drawing/2014/main" id="{4D63788D-2C54-C25D-42A0-D9C4B81DCB8F}"/>
              </a:ext>
            </a:extLst>
          </p:cNvPr>
          <p:cNvSpPr/>
          <p:nvPr/>
        </p:nvSpPr>
        <p:spPr>
          <a:xfrm>
            <a:off x="2024990" y="7196347"/>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a:solidFill>
                  <a:srgbClr val="009595"/>
                </a:solidFill>
                <a:latin typeface="Bahnschrift SemiCondensed"/>
                <a:cs typeface="Arial"/>
              </a:rPr>
              <a:t>SERVICIO</a:t>
            </a:r>
            <a:endParaRPr lang="en-US" sz="1800">
              <a:solidFill>
                <a:srgbClr val="009595"/>
              </a:solidFill>
              <a:latin typeface="Bahnschrift SemiCondensed"/>
              <a:cs typeface="Arial"/>
            </a:endParaRPr>
          </a:p>
        </p:txBody>
      </p:sp>
      <p:sp>
        <p:nvSpPr>
          <p:cNvPr id="36" name="TextBox 35">
            <a:extLst>
              <a:ext uri="{FF2B5EF4-FFF2-40B4-BE49-F238E27FC236}">
                <a16:creationId xmlns:a16="http://schemas.microsoft.com/office/drawing/2014/main" id="{88AA1C64-919C-4B86-7D2A-98322E115EF6}"/>
              </a:ext>
            </a:extLst>
          </p:cNvPr>
          <p:cNvSpPr txBox="1"/>
          <p:nvPr/>
        </p:nvSpPr>
        <p:spPr>
          <a:xfrm>
            <a:off x="1361428" y="7625384"/>
            <a:ext cx="2722893" cy="1092607"/>
          </a:xfrm>
          <a:prstGeom prst="rect">
            <a:avLst/>
          </a:prstGeom>
          <a:noFill/>
        </p:spPr>
        <p:txBody>
          <a:bodyPr wrap="square" rtlCol="0">
            <a:spAutoFit/>
          </a:bodyPr>
          <a:lstStyle/>
          <a:p>
            <a:pPr algn="just"/>
            <a:r>
              <a:rPr lang="es-DO" sz="1300">
                <a:solidFill>
                  <a:schemeClr val="bg1"/>
                </a:solidFill>
                <a:latin typeface="Arial Nova Cond" panose="020B0506020202020204" pitchFamily="34" charset="0"/>
              </a:rPr>
              <a:t>Seguimos persiguiendo la mejora en BO. Retos alrededor de </a:t>
            </a:r>
            <a:r>
              <a:rPr lang="es-DO" sz="1300" err="1">
                <a:solidFill>
                  <a:schemeClr val="bg1"/>
                </a:solidFill>
                <a:latin typeface="Arial Nova Cond" panose="020B0506020202020204" pitchFamily="34" charset="0"/>
              </a:rPr>
              <a:t>Blood</a:t>
            </a:r>
            <a:r>
              <a:rPr lang="es-DO" sz="1300">
                <a:solidFill>
                  <a:schemeClr val="bg1"/>
                </a:solidFill>
                <a:latin typeface="Arial Nova Cond" panose="020B0506020202020204" pitchFamily="34" charset="0"/>
              </a:rPr>
              <a:t> Sets (GVS) que viene mejorando, Códigos de </a:t>
            </a:r>
            <a:r>
              <a:rPr lang="es-DO" sz="1300" err="1">
                <a:solidFill>
                  <a:schemeClr val="bg1"/>
                </a:solidFill>
                <a:latin typeface="Arial Nova Cond" panose="020B0506020202020204" pitchFamily="34" charset="0"/>
              </a:rPr>
              <a:t>Buretrol</a:t>
            </a:r>
            <a:r>
              <a:rPr lang="es-DO" sz="1300">
                <a:solidFill>
                  <a:schemeClr val="bg1"/>
                </a:solidFill>
                <a:latin typeface="Arial Nova Cond" panose="020B0506020202020204" pitchFamily="34" charset="0"/>
              </a:rPr>
              <a:t>, y los </a:t>
            </a:r>
            <a:r>
              <a:rPr lang="es-DO" sz="1300" err="1">
                <a:solidFill>
                  <a:schemeClr val="bg1"/>
                </a:solidFill>
                <a:latin typeface="Arial Nova Cond" panose="020B0506020202020204" pitchFamily="34" charset="0"/>
              </a:rPr>
              <a:t>One</a:t>
            </a:r>
            <a:r>
              <a:rPr lang="es-DO" sz="1300">
                <a:solidFill>
                  <a:schemeClr val="bg1"/>
                </a:solidFill>
                <a:latin typeface="Arial Nova Cond" panose="020B0506020202020204" pitchFamily="34" charset="0"/>
              </a:rPr>
              <a:t> Links.  Cumplimiento plan de Producción.</a:t>
            </a:r>
          </a:p>
        </p:txBody>
      </p:sp>
      <p:pic>
        <p:nvPicPr>
          <p:cNvPr id="46" name="Picture 45" descr="A pink rectangular object with white stitching&#10;&#10;Description automatically generated">
            <a:extLst>
              <a:ext uri="{FF2B5EF4-FFF2-40B4-BE49-F238E27FC236}">
                <a16:creationId xmlns:a16="http://schemas.microsoft.com/office/drawing/2014/main" id="{12EBFE8A-2D3D-A888-7AE8-96C151F38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323" y="-151467"/>
            <a:ext cx="3535986" cy="2054530"/>
          </a:xfrm>
          <a:prstGeom prst="rect">
            <a:avLst/>
          </a:prstGeom>
        </p:spPr>
      </p:pic>
      <p:sp>
        <p:nvSpPr>
          <p:cNvPr id="47" name="TextBox 46">
            <a:extLst>
              <a:ext uri="{FF2B5EF4-FFF2-40B4-BE49-F238E27FC236}">
                <a16:creationId xmlns:a16="http://schemas.microsoft.com/office/drawing/2014/main" id="{CA7B05A3-EE75-2124-09D2-08F716631BEC}"/>
              </a:ext>
            </a:extLst>
          </p:cNvPr>
          <p:cNvSpPr txBox="1"/>
          <p:nvPr/>
        </p:nvSpPr>
        <p:spPr>
          <a:xfrm>
            <a:off x="4303802" y="784894"/>
            <a:ext cx="306302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LOGROS + RETOS</a:t>
            </a:r>
          </a:p>
        </p:txBody>
      </p:sp>
      <p:sp>
        <p:nvSpPr>
          <p:cNvPr id="48" name="TextBox 47">
            <a:extLst>
              <a:ext uri="{FF2B5EF4-FFF2-40B4-BE49-F238E27FC236}">
                <a16:creationId xmlns:a16="http://schemas.microsoft.com/office/drawing/2014/main" id="{FD64F491-5E85-A37B-D775-54FA823BB220}"/>
              </a:ext>
            </a:extLst>
          </p:cNvPr>
          <p:cNvSpPr txBox="1"/>
          <p:nvPr/>
        </p:nvSpPr>
        <p:spPr>
          <a:xfrm>
            <a:off x="4388651" y="1658023"/>
            <a:ext cx="2893325" cy="338554"/>
          </a:xfrm>
          <a:prstGeom prst="rect">
            <a:avLst/>
          </a:prstGeom>
          <a:noFill/>
        </p:spPr>
        <p:txBody>
          <a:bodyPr wrap="square" lIns="91440" tIns="45720" rIns="91440" bIns="45720" rtlCol="0" anchor="t">
            <a:spAutoFit/>
          </a:bodyPr>
          <a:lstStyle/>
          <a:p>
            <a:pPr algn="ctr"/>
            <a:r>
              <a:rPr lang="en-US" sz="1600">
                <a:solidFill>
                  <a:srgbClr val="002E8A"/>
                </a:solidFill>
                <a:highlight>
                  <a:srgbClr val="FFFF00"/>
                </a:highlight>
                <a:latin typeface="Abadi"/>
              </a:rPr>
              <a:t>MAYO – AGOSTO</a:t>
            </a:r>
            <a:r>
              <a:rPr lang="en-US" sz="1600">
                <a:solidFill>
                  <a:srgbClr val="002E8A"/>
                </a:solidFill>
                <a:latin typeface="Abadi"/>
              </a:rPr>
              <a:t> 2023</a:t>
            </a:r>
          </a:p>
        </p:txBody>
      </p:sp>
      <p:sp>
        <p:nvSpPr>
          <p:cNvPr id="49" name="TextBox 48">
            <a:extLst>
              <a:ext uri="{FF2B5EF4-FFF2-40B4-BE49-F238E27FC236}">
                <a16:creationId xmlns:a16="http://schemas.microsoft.com/office/drawing/2014/main" id="{083C361C-8393-6711-18FC-FB4EB0D366B6}"/>
              </a:ext>
            </a:extLst>
          </p:cNvPr>
          <p:cNvSpPr txBox="1"/>
          <p:nvPr/>
        </p:nvSpPr>
        <p:spPr>
          <a:xfrm>
            <a:off x="4473502" y="267049"/>
            <a:ext cx="2893325" cy="630942"/>
          </a:xfrm>
          <a:prstGeom prst="rect">
            <a:avLst/>
          </a:prstGeom>
          <a:noFill/>
        </p:spPr>
        <p:txBody>
          <a:bodyPr wrap="square" rtlCol="0">
            <a:spAutoFit/>
          </a:bodyPr>
          <a:lstStyle/>
          <a:p>
            <a:pPr algn="ctr"/>
            <a:r>
              <a:rPr lang="en-US" sz="3500" spc="300">
                <a:solidFill>
                  <a:schemeClr val="bg1"/>
                </a:solidFill>
                <a:latin typeface="Bebas Neue" panose="020B0606020202050201" pitchFamily="34" charset="0"/>
              </a:rPr>
              <a:t>RESULTADOS</a:t>
            </a:r>
          </a:p>
        </p:txBody>
      </p:sp>
      <p:grpSp>
        <p:nvGrpSpPr>
          <p:cNvPr id="9" name="Group 8">
            <a:extLst>
              <a:ext uri="{FF2B5EF4-FFF2-40B4-BE49-F238E27FC236}">
                <a16:creationId xmlns:a16="http://schemas.microsoft.com/office/drawing/2014/main" id="{3891034F-ADD4-91FD-C9BC-0991FB81C994}"/>
              </a:ext>
            </a:extLst>
          </p:cNvPr>
          <p:cNvGrpSpPr/>
          <p:nvPr/>
        </p:nvGrpSpPr>
        <p:grpSpPr>
          <a:xfrm>
            <a:off x="402275" y="9563689"/>
            <a:ext cx="814684" cy="804985"/>
            <a:chOff x="559558" y="3603010"/>
            <a:chExt cx="1146412" cy="1132764"/>
          </a:xfrm>
        </p:grpSpPr>
        <p:sp>
          <p:nvSpPr>
            <p:cNvPr id="20" name="Rectangle: Rounded Corners 19">
              <a:extLst>
                <a:ext uri="{FF2B5EF4-FFF2-40B4-BE49-F238E27FC236}">
                  <a16:creationId xmlns:a16="http://schemas.microsoft.com/office/drawing/2014/main" id="{C589BF92-43D5-CA1E-795A-F9646188A3A0}"/>
                </a:ext>
              </a:extLst>
            </p:cNvPr>
            <p:cNvSpPr/>
            <p:nvPr/>
          </p:nvSpPr>
          <p:spPr>
            <a:xfrm>
              <a:off x="559558" y="3603010"/>
              <a:ext cx="1146412" cy="1132764"/>
            </a:xfrm>
            <a:prstGeom prst="roundRect">
              <a:avLst/>
            </a:prstGeom>
            <a:noFill/>
            <a:ln w="19050">
              <a:solidFill>
                <a:srgbClr val="5DD5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1A8F24C-48AA-F178-4F59-99F6AF6477D7}"/>
                </a:ext>
              </a:extLst>
            </p:cNvPr>
            <p:cNvSpPr/>
            <p:nvPr/>
          </p:nvSpPr>
          <p:spPr>
            <a:xfrm>
              <a:off x="635380" y="3677930"/>
              <a:ext cx="994767" cy="982924"/>
            </a:xfrm>
            <a:prstGeom prst="roundRect">
              <a:avLst/>
            </a:prstGeom>
            <a:solidFill>
              <a:schemeClr val="bg1"/>
            </a:solidFill>
            <a:ln w="19050">
              <a:solidFill>
                <a:srgbClr val="5DD5F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58FF8A7D-BCD3-0CB9-B3DC-F9DE013C539D}"/>
              </a:ext>
            </a:extLst>
          </p:cNvPr>
          <p:cNvSpPr txBox="1"/>
          <p:nvPr/>
        </p:nvSpPr>
        <p:spPr>
          <a:xfrm>
            <a:off x="589681" y="9544796"/>
            <a:ext cx="619432" cy="769441"/>
          </a:xfrm>
          <a:prstGeom prst="rect">
            <a:avLst/>
          </a:prstGeom>
          <a:noFill/>
        </p:spPr>
        <p:txBody>
          <a:bodyPr wrap="square" rtlCol="0">
            <a:spAutoFit/>
          </a:bodyPr>
          <a:lstStyle/>
          <a:p>
            <a:r>
              <a:rPr lang="en-US" sz="4400">
                <a:solidFill>
                  <a:srgbClr val="00B0F0"/>
                </a:solidFill>
                <a:latin typeface="Aharoni" panose="020F0502020204030204" pitchFamily="2" charset="-79"/>
                <a:cs typeface="Aharoni" panose="020F0502020204030204" pitchFamily="2" charset="-79"/>
              </a:rPr>
              <a:t>4.</a:t>
            </a:r>
          </a:p>
        </p:txBody>
      </p:sp>
      <p:sp>
        <p:nvSpPr>
          <p:cNvPr id="37" name="Rectangle: Rounded Corners 36">
            <a:extLst>
              <a:ext uri="{FF2B5EF4-FFF2-40B4-BE49-F238E27FC236}">
                <a16:creationId xmlns:a16="http://schemas.microsoft.com/office/drawing/2014/main" id="{0CAEA4B4-C72E-9A5A-46C7-02F60138C170}"/>
              </a:ext>
            </a:extLst>
          </p:cNvPr>
          <p:cNvSpPr/>
          <p:nvPr/>
        </p:nvSpPr>
        <p:spPr>
          <a:xfrm>
            <a:off x="1392212" y="9364569"/>
            <a:ext cx="2711955"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ectangle: Rounded Corners 37">
            <a:extLst>
              <a:ext uri="{FF2B5EF4-FFF2-40B4-BE49-F238E27FC236}">
                <a16:creationId xmlns:a16="http://schemas.microsoft.com/office/drawing/2014/main" id="{50BA0AF2-B708-78FE-A987-2B7B34C0098B}"/>
              </a:ext>
            </a:extLst>
          </p:cNvPr>
          <p:cNvSpPr/>
          <p:nvPr/>
        </p:nvSpPr>
        <p:spPr>
          <a:xfrm>
            <a:off x="2076863" y="9125700"/>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a:solidFill>
                  <a:srgbClr val="009595"/>
                </a:solidFill>
                <a:latin typeface="Bahnschrift SemiCondensed"/>
                <a:cs typeface="Arial"/>
              </a:rPr>
              <a:t>COSTO</a:t>
            </a:r>
            <a:endParaRPr lang="en-US" sz="1800">
              <a:solidFill>
                <a:srgbClr val="009595"/>
              </a:solidFill>
              <a:latin typeface="Bahnschrift SemiCondensed"/>
              <a:cs typeface="Arial"/>
            </a:endParaRPr>
          </a:p>
        </p:txBody>
      </p:sp>
      <p:sp>
        <p:nvSpPr>
          <p:cNvPr id="42" name="TextBox 41">
            <a:extLst>
              <a:ext uri="{FF2B5EF4-FFF2-40B4-BE49-F238E27FC236}">
                <a16:creationId xmlns:a16="http://schemas.microsoft.com/office/drawing/2014/main" id="{DE48C759-5797-CEE2-94BF-B93480D6C328}"/>
              </a:ext>
            </a:extLst>
          </p:cNvPr>
          <p:cNvSpPr txBox="1"/>
          <p:nvPr/>
        </p:nvSpPr>
        <p:spPr>
          <a:xfrm>
            <a:off x="1446137" y="9622470"/>
            <a:ext cx="2509175" cy="1092607"/>
          </a:xfrm>
          <a:prstGeom prst="rect">
            <a:avLst/>
          </a:prstGeom>
          <a:noFill/>
        </p:spPr>
        <p:txBody>
          <a:bodyPr wrap="square" rtlCol="0">
            <a:spAutoFit/>
          </a:bodyPr>
          <a:lstStyle/>
          <a:p>
            <a:pPr algn="just"/>
            <a:r>
              <a:rPr lang="es-DO" sz="1300">
                <a:solidFill>
                  <a:schemeClr val="bg1"/>
                </a:solidFill>
                <a:latin typeface="Arial Nova Cond" panose="020B0506020202020204" pitchFamily="34" charset="0"/>
              </a:rPr>
              <a:t>Buen desempeño en la parte de costos, pese a la baja de algunos volúmenes, el desempeño se ha mantenido favorable en las varianzas de manufactura.</a:t>
            </a:r>
          </a:p>
        </p:txBody>
      </p:sp>
      <p:pic>
        <p:nvPicPr>
          <p:cNvPr id="11" name="Picture 10">
            <a:extLst>
              <a:ext uri="{FF2B5EF4-FFF2-40B4-BE49-F238E27FC236}">
                <a16:creationId xmlns:a16="http://schemas.microsoft.com/office/drawing/2014/main" id="{3CC69103-AD8D-E2C7-4D40-4EF2D2E10D79}"/>
              </a:ext>
            </a:extLst>
          </p:cNvPr>
          <p:cNvPicPr>
            <a:picLocks noChangeAspect="1"/>
          </p:cNvPicPr>
          <p:nvPr/>
        </p:nvPicPr>
        <p:blipFill>
          <a:blip r:embed="rId5"/>
          <a:stretch>
            <a:fillRect/>
          </a:stretch>
        </p:blipFill>
        <p:spPr>
          <a:xfrm>
            <a:off x="4215233" y="3375209"/>
            <a:ext cx="3586776" cy="1314451"/>
          </a:xfrm>
          <a:prstGeom prst="rect">
            <a:avLst/>
          </a:prstGeom>
        </p:spPr>
      </p:pic>
      <p:sp>
        <p:nvSpPr>
          <p:cNvPr id="13" name="Rectangle 12">
            <a:extLst>
              <a:ext uri="{FF2B5EF4-FFF2-40B4-BE49-F238E27FC236}">
                <a16:creationId xmlns:a16="http://schemas.microsoft.com/office/drawing/2014/main" id="{8B2D5EF5-131A-BA90-B25F-152DEA23D4F4}"/>
              </a:ext>
            </a:extLst>
          </p:cNvPr>
          <p:cNvSpPr/>
          <p:nvPr/>
        </p:nvSpPr>
        <p:spPr>
          <a:xfrm>
            <a:off x="4210493" y="9150041"/>
            <a:ext cx="3565452" cy="15490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FCD466-BEEB-44F2-5761-2CE1873881A1}"/>
              </a:ext>
            </a:extLst>
          </p:cNvPr>
          <p:cNvSpPr/>
          <p:nvPr/>
        </p:nvSpPr>
        <p:spPr>
          <a:xfrm>
            <a:off x="4187770" y="7214919"/>
            <a:ext cx="3630705" cy="15490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B1D970-A61F-93A6-5237-9F95D5F7E8B9}"/>
              </a:ext>
            </a:extLst>
          </p:cNvPr>
          <p:cNvSpPr/>
          <p:nvPr/>
        </p:nvSpPr>
        <p:spPr>
          <a:xfrm>
            <a:off x="4187770" y="5237263"/>
            <a:ext cx="3630705" cy="15490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B1EFE4BC-9281-8402-DCC0-463E63D32622}"/>
              </a:ext>
            </a:extLst>
          </p:cNvPr>
          <p:cNvPicPr>
            <a:picLocks noChangeAspect="1"/>
          </p:cNvPicPr>
          <p:nvPr/>
        </p:nvPicPr>
        <p:blipFill>
          <a:blip r:embed="rId6"/>
          <a:stretch>
            <a:fillRect/>
          </a:stretch>
        </p:blipFill>
        <p:spPr>
          <a:xfrm>
            <a:off x="4167963" y="5358810"/>
            <a:ext cx="3617464" cy="1431258"/>
          </a:xfrm>
          <a:prstGeom prst="rect">
            <a:avLst/>
          </a:prstGeom>
        </p:spPr>
      </p:pic>
      <p:pic>
        <p:nvPicPr>
          <p:cNvPr id="41" name="Picture 40">
            <a:extLst>
              <a:ext uri="{FF2B5EF4-FFF2-40B4-BE49-F238E27FC236}">
                <a16:creationId xmlns:a16="http://schemas.microsoft.com/office/drawing/2014/main" id="{F1688DD5-64D9-6589-CD19-59B150DE21D0}"/>
              </a:ext>
            </a:extLst>
          </p:cNvPr>
          <p:cNvPicPr>
            <a:picLocks noChangeAspect="1"/>
          </p:cNvPicPr>
          <p:nvPr/>
        </p:nvPicPr>
        <p:blipFill>
          <a:blip r:embed="rId7"/>
          <a:stretch>
            <a:fillRect/>
          </a:stretch>
        </p:blipFill>
        <p:spPr>
          <a:xfrm>
            <a:off x="4278422" y="7369911"/>
            <a:ext cx="3493978" cy="1327522"/>
          </a:xfrm>
          <a:prstGeom prst="rect">
            <a:avLst/>
          </a:prstGeom>
        </p:spPr>
      </p:pic>
      <p:pic>
        <p:nvPicPr>
          <p:cNvPr id="3" name="Picture 2" descr="A screenshot of a chart&#10;&#10;Description automatically generated">
            <a:extLst>
              <a:ext uri="{FF2B5EF4-FFF2-40B4-BE49-F238E27FC236}">
                <a16:creationId xmlns:a16="http://schemas.microsoft.com/office/drawing/2014/main" id="{6C6D0F3A-0280-E388-8126-3B057995E741}"/>
              </a:ext>
            </a:extLst>
          </p:cNvPr>
          <p:cNvPicPr>
            <a:picLocks noChangeAspect="1"/>
          </p:cNvPicPr>
          <p:nvPr/>
        </p:nvPicPr>
        <p:blipFill>
          <a:blip r:embed="rId8"/>
          <a:stretch>
            <a:fillRect/>
          </a:stretch>
        </p:blipFill>
        <p:spPr>
          <a:xfrm>
            <a:off x="4289954" y="9355285"/>
            <a:ext cx="3525400" cy="1200452"/>
          </a:xfrm>
          <a:prstGeom prst="rect">
            <a:avLst/>
          </a:prstGeom>
        </p:spPr>
      </p:pic>
    </p:spTree>
    <p:extLst>
      <p:ext uri="{BB962C8B-B14F-4D97-AF65-F5344CB8AC3E}">
        <p14:creationId xmlns:p14="http://schemas.microsoft.com/office/powerpoint/2010/main" val="1240171864"/>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0566F09-2C3A-F46F-B05F-811C3568AEAF}"/>
              </a:ext>
            </a:extLst>
          </p:cNvPr>
          <p:cNvSpPr/>
          <p:nvPr/>
        </p:nvSpPr>
        <p:spPr>
          <a:xfrm>
            <a:off x="293452" y="8744844"/>
            <a:ext cx="1303069" cy="210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81A9416-4D6D-80F6-7777-14AB8316C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320" y="362909"/>
            <a:ext cx="2132820" cy="677652"/>
          </a:xfrm>
          <a:prstGeom prst="rect">
            <a:avLst/>
          </a:prstGeom>
        </p:spPr>
      </p:pic>
      <p:sp>
        <p:nvSpPr>
          <p:cNvPr id="9" name="TextBox 8">
            <a:extLst>
              <a:ext uri="{FF2B5EF4-FFF2-40B4-BE49-F238E27FC236}">
                <a16:creationId xmlns:a16="http://schemas.microsoft.com/office/drawing/2014/main" id="{0C4277A4-83D5-97DD-B541-0CC96B4780E2}"/>
              </a:ext>
            </a:extLst>
          </p:cNvPr>
          <p:cNvSpPr txBox="1"/>
          <p:nvPr/>
        </p:nvSpPr>
        <p:spPr>
          <a:xfrm>
            <a:off x="345524" y="2745794"/>
            <a:ext cx="3320543" cy="2308324"/>
          </a:xfrm>
          <a:prstGeom prst="rect">
            <a:avLst/>
          </a:prstGeom>
          <a:noFill/>
        </p:spPr>
        <p:txBody>
          <a:bodyPr wrap="square" lIns="91440" tIns="45720" rIns="91440" bIns="45720" rtlCol="0" anchor="t">
            <a:spAutoFit/>
          </a:bodyPr>
          <a:lstStyle/>
          <a:p>
            <a:pPr algn="just"/>
            <a:r>
              <a:rPr lang="es-DO" sz="1600">
                <a:latin typeface="Arial Nova Cond"/>
              </a:rPr>
              <a:t>En u</a:t>
            </a:r>
            <a:r>
              <a:rPr lang="es-DO" sz="1600">
                <a:highlight>
                  <a:srgbClr val="FFFF00"/>
                </a:highlight>
                <a:latin typeface="Arial Nova Cond"/>
              </a:rPr>
              <a:t>n entorno empresarial cada vez más competitivo, es importante que nuestros empleados estén equipados con las habilidades necesarias para adaptarse a los cambios y desafíos del mercado. Estamos seguros de que el programa JUMP con el clúster será una inversión valiosa para el éxito futuro de nuestra organización.</a:t>
            </a:r>
          </a:p>
        </p:txBody>
      </p:sp>
      <p:sp>
        <p:nvSpPr>
          <p:cNvPr id="32" name="TextBox 31">
            <a:extLst>
              <a:ext uri="{FF2B5EF4-FFF2-40B4-BE49-F238E27FC236}">
                <a16:creationId xmlns:a16="http://schemas.microsoft.com/office/drawing/2014/main" id="{56F836AC-642A-297C-9849-093FF50B5A23}"/>
              </a:ext>
            </a:extLst>
          </p:cNvPr>
          <p:cNvSpPr txBox="1"/>
          <p:nvPr/>
        </p:nvSpPr>
        <p:spPr>
          <a:xfrm>
            <a:off x="2408268" y="10391502"/>
            <a:ext cx="5366616" cy="461665"/>
          </a:xfrm>
          <a:prstGeom prst="rect">
            <a:avLst/>
          </a:prstGeom>
          <a:noFill/>
        </p:spPr>
        <p:txBody>
          <a:bodyPr wrap="square" rtlCol="0">
            <a:spAutoFit/>
          </a:bodyPr>
          <a:lstStyle/>
          <a:p>
            <a:pPr algn="ctr"/>
            <a:r>
              <a:rPr lang="en-US" sz="2400" b="1" i="1">
                <a:latin typeface="Aileron Thin" panose="00000300000000000000"/>
              </a:rPr>
              <a:t>Supervisors Development Program</a:t>
            </a:r>
          </a:p>
        </p:txBody>
      </p:sp>
      <p:pic>
        <p:nvPicPr>
          <p:cNvPr id="5" name="Picture 4" descr="A group of people posing for a photo&#10;&#10;Description automatically generated">
            <a:extLst>
              <a:ext uri="{FF2B5EF4-FFF2-40B4-BE49-F238E27FC236}">
                <a16:creationId xmlns:a16="http://schemas.microsoft.com/office/drawing/2014/main" id="{95F06B67-67B5-4921-7470-CEABAF68654B}"/>
              </a:ext>
            </a:extLst>
          </p:cNvPr>
          <p:cNvPicPr>
            <a:picLocks noChangeAspect="1"/>
          </p:cNvPicPr>
          <p:nvPr/>
        </p:nvPicPr>
        <p:blipFill rotWithShape="1">
          <a:blip r:embed="rId5">
            <a:extLst>
              <a:ext uri="{28A0092B-C50C-407E-A947-70E740481C1C}">
                <a14:useLocalDpi xmlns:a14="http://schemas.microsoft.com/office/drawing/2010/main" val="0"/>
              </a:ext>
            </a:extLst>
          </a:blip>
          <a:srcRect l="21957" t="22091" r="23576" b="22507"/>
          <a:stretch/>
        </p:blipFill>
        <p:spPr>
          <a:xfrm rot="21076649">
            <a:off x="4125445" y="3729945"/>
            <a:ext cx="1324863" cy="1478052"/>
          </a:xfrm>
          <a:prstGeom prst="rect">
            <a:avLst/>
          </a:prstGeom>
        </p:spPr>
      </p:pic>
      <p:pic>
        <p:nvPicPr>
          <p:cNvPr id="15" name="Picture 14" descr="A group of people wearing blue shirts&#10;&#10;Description automatically generated">
            <a:extLst>
              <a:ext uri="{FF2B5EF4-FFF2-40B4-BE49-F238E27FC236}">
                <a16:creationId xmlns:a16="http://schemas.microsoft.com/office/drawing/2014/main" id="{BB5F3CFF-2E9A-3803-CB90-B5F2433CDE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6482" y="7284652"/>
            <a:ext cx="4142466" cy="3106850"/>
          </a:xfrm>
          <a:prstGeom prst="rect">
            <a:avLst/>
          </a:prstGeom>
        </p:spPr>
      </p:pic>
      <p:pic>
        <p:nvPicPr>
          <p:cNvPr id="17" name="Picture 16">
            <a:extLst>
              <a:ext uri="{FF2B5EF4-FFF2-40B4-BE49-F238E27FC236}">
                <a16:creationId xmlns:a16="http://schemas.microsoft.com/office/drawing/2014/main" id="{000FF90A-56E5-9B2A-DD8F-922333E33666}"/>
              </a:ext>
            </a:extLst>
          </p:cNvPr>
          <p:cNvPicPr>
            <a:picLocks noChangeAspect="1"/>
          </p:cNvPicPr>
          <p:nvPr/>
        </p:nvPicPr>
        <p:blipFill rotWithShape="1">
          <a:blip r:embed="rId7">
            <a:extLst>
              <a:ext uri="{28A0092B-C50C-407E-A947-70E740481C1C}">
                <a14:useLocalDpi xmlns:a14="http://schemas.microsoft.com/office/drawing/2010/main" val="0"/>
              </a:ext>
            </a:extLst>
          </a:blip>
          <a:srcRect l="14341" t="24548" r="14090" b="9588"/>
          <a:stretch/>
        </p:blipFill>
        <p:spPr>
          <a:xfrm rot="489577">
            <a:off x="5909309" y="3356286"/>
            <a:ext cx="1523106" cy="1555963"/>
          </a:xfrm>
          <a:prstGeom prst="rect">
            <a:avLst/>
          </a:prstGeom>
        </p:spPr>
      </p:pic>
      <p:pic>
        <p:nvPicPr>
          <p:cNvPr id="28" name="Picture 27" descr="A group of people posing for a photo&#10;&#10;Description automatically generated">
            <a:extLst>
              <a:ext uri="{FF2B5EF4-FFF2-40B4-BE49-F238E27FC236}">
                <a16:creationId xmlns:a16="http://schemas.microsoft.com/office/drawing/2014/main" id="{268B0A44-14E1-A0A8-BE50-6DA8D3AB7843}"/>
              </a:ext>
            </a:extLst>
          </p:cNvPr>
          <p:cNvPicPr>
            <a:picLocks noChangeAspect="1"/>
          </p:cNvPicPr>
          <p:nvPr/>
        </p:nvPicPr>
        <p:blipFill rotWithShape="1">
          <a:blip r:embed="rId8">
            <a:extLst>
              <a:ext uri="{28A0092B-C50C-407E-A947-70E740481C1C}">
                <a14:useLocalDpi xmlns:a14="http://schemas.microsoft.com/office/drawing/2010/main" val="0"/>
              </a:ext>
            </a:extLst>
          </a:blip>
          <a:srcRect l="30027" t="21058" r="15988" b="23643"/>
          <a:stretch/>
        </p:blipFill>
        <p:spPr>
          <a:xfrm>
            <a:off x="5177970" y="5501704"/>
            <a:ext cx="1084609" cy="1481328"/>
          </a:xfrm>
          <a:prstGeom prst="rect">
            <a:avLst/>
          </a:prstGeom>
        </p:spPr>
      </p:pic>
      <p:pic>
        <p:nvPicPr>
          <p:cNvPr id="36" name="Picture 35" descr="A white paper with black dots and tape&#10;&#10;Description automatically generated">
            <a:extLst>
              <a:ext uri="{FF2B5EF4-FFF2-40B4-BE49-F238E27FC236}">
                <a16:creationId xmlns:a16="http://schemas.microsoft.com/office/drawing/2014/main" id="{14DEA31D-933B-9F76-DD0E-CBFB037276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43" y="7082855"/>
            <a:ext cx="3386125" cy="3510444"/>
          </a:xfrm>
          <a:prstGeom prst="rect">
            <a:avLst/>
          </a:prstGeom>
          <a:effectLst>
            <a:outerShdw blurRad="50800" dist="38100" dir="5400000" algn="t" rotWithShape="0">
              <a:prstClr val="black">
                <a:alpha val="40000"/>
              </a:prstClr>
            </a:outerShdw>
          </a:effectLst>
        </p:spPr>
      </p:pic>
      <p:sp>
        <p:nvSpPr>
          <p:cNvPr id="37" name="TextBox 36">
            <a:extLst>
              <a:ext uri="{FF2B5EF4-FFF2-40B4-BE49-F238E27FC236}">
                <a16:creationId xmlns:a16="http://schemas.microsoft.com/office/drawing/2014/main" id="{57F2B23A-9638-483E-24C5-E9C899C280B8}"/>
              </a:ext>
            </a:extLst>
          </p:cNvPr>
          <p:cNvSpPr txBox="1"/>
          <p:nvPr/>
        </p:nvSpPr>
        <p:spPr>
          <a:xfrm rot="21292695">
            <a:off x="707481" y="7930247"/>
            <a:ext cx="2204807" cy="2031325"/>
          </a:xfrm>
          <a:prstGeom prst="rect">
            <a:avLst/>
          </a:prstGeom>
          <a:noFill/>
        </p:spPr>
        <p:txBody>
          <a:bodyPr wrap="square" lIns="91440" tIns="45720" rIns="91440" bIns="45720" rtlCol="0" anchor="t">
            <a:spAutoFit/>
          </a:bodyPr>
          <a:lstStyle/>
          <a:p>
            <a:pPr algn="just"/>
            <a:r>
              <a:rPr lang="es-DO" sz="1400">
                <a:latin typeface="Arial Nova Cond"/>
              </a:rPr>
              <a:t>Los mie</a:t>
            </a:r>
            <a:r>
              <a:rPr lang="es-DO" sz="1400">
                <a:highlight>
                  <a:srgbClr val="FFFF00"/>
                </a:highlight>
                <a:latin typeface="Arial Nova Cond"/>
              </a:rPr>
              <a:t>mbros de nuestro equipo se desarrollan en temas como Recursos Humanos, </a:t>
            </a:r>
            <a:r>
              <a:rPr lang="es-DO" sz="1400" err="1">
                <a:highlight>
                  <a:srgbClr val="FFFF00"/>
                </a:highlight>
                <a:latin typeface="Arial Nova Cond"/>
              </a:rPr>
              <a:t>OpEx</a:t>
            </a:r>
            <a:r>
              <a:rPr lang="es-DO" sz="1400">
                <a:highlight>
                  <a:srgbClr val="FFFF00"/>
                </a:highlight>
                <a:latin typeface="Arial Nova Cond"/>
              </a:rPr>
              <a:t> y Finanzas, obteniendo conocimientos valiosos y es</a:t>
            </a:r>
            <a:r>
              <a:rPr lang="es-DO" sz="1400">
                <a:latin typeface="Arial Nova Cond"/>
              </a:rPr>
              <a:t>trategias prácticas para “Liderarse a sí mismos, liderar a sus equipos y la empresa”. </a:t>
            </a:r>
            <a:endParaRPr lang="en-US"/>
          </a:p>
        </p:txBody>
      </p:sp>
      <p:pic>
        <p:nvPicPr>
          <p:cNvPr id="40" name="Picture 39" descr="A group of people sitting in chairs&#10;&#10;Description automatically generated">
            <a:extLst>
              <a:ext uri="{FF2B5EF4-FFF2-40B4-BE49-F238E27FC236}">
                <a16:creationId xmlns:a16="http://schemas.microsoft.com/office/drawing/2014/main" id="{44B48DB1-EEED-B5F5-7288-88E45761DD51}"/>
              </a:ext>
            </a:extLst>
          </p:cNvPr>
          <p:cNvPicPr>
            <a:picLocks noChangeAspect="1"/>
          </p:cNvPicPr>
          <p:nvPr/>
        </p:nvPicPr>
        <p:blipFill rotWithShape="1">
          <a:blip r:embed="rId10">
            <a:extLst>
              <a:ext uri="{28A0092B-C50C-407E-A947-70E740481C1C}">
                <a14:useLocalDpi xmlns:a14="http://schemas.microsoft.com/office/drawing/2010/main" val="0"/>
              </a:ext>
            </a:extLst>
          </a:blip>
          <a:srcRect t="31434"/>
          <a:stretch/>
        </p:blipFill>
        <p:spPr>
          <a:xfrm>
            <a:off x="424212" y="5227921"/>
            <a:ext cx="3163166" cy="1626655"/>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7067C082-0B2C-5CE7-9E43-52EB6DE12486}"/>
              </a:ext>
            </a:extLst>
          </p:cNvPr>
          <p:cNvSpPr txBox="1"/>
          <p:nvPr/>
        </p:nvSpPr>
        <p:spPr>
          <a:xfrm>
            <a:off x="295664" y="6822987"/>
            <a:ext cx="3320543" cy="584775"/>
          </a:xfrm>
          <a:prstGeom prst="rect">
            <a:avLst/>
          </a:prstGeom>
          <a:noFill/>
        </p:spPr>
        <p:txBody>
          <a:bodyPr wrap="square" rtlCol="0">
            <a:spAutoFit/>
          </a:bodyPr>
          <a:lstStyle/>
          <a:p>
            <a:pPr algn="ctr"/>
            <a:r>
              <a:rPr lang="es-DO" sz="1600" b="1" i="1">
                <a:latin typeface="Aileron Thin" panose="00000300000000000000"/>
              </a:rPr>
              <a:t>Taller de Gestión profesional de proyectos  PMBPOK</a:t>
            </a:r>
          </a:p>
        </p:txBody>
      </p:sp>
    </p:spTree>
    <p:extLst>
      <p:ext uri="{BB962C8B-B14F-4D97-AF65-F5344CB8AC3E}">
        <p14:creationId xmlns:p14="http://schemas.microsoft.com/office/powerpoint/2010/main" val="3792820349"/>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white paper with black dots and tape&#10;&#10;Description automatically generated">
            <a:extLst>
              <a:ext uri="{FF2B5EF4-FFF2-40B4-BE49-F238E27FC236}">
                <a16:creationId xmlns:a16="http://schemas.microsoft.com/office/drawing/2014/main" id="{B66C9505-D3DD-E95D-90C2-CBD451C96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1" y="7255056"/>
            <a:ext cx="3386125" cy="3180212"/>
          </a:xfrm>
          <a:prstGeom prst="rect">
            <a:avLst/>
          </a:prstGeom>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2323E1A6-CA32-3CC0-8177-640212A5342F}"/>
              </a:ext>
            </a:extLst>
          </p:cNvPr>
          <p:cNvSpPr txBox="1"/>
          <p:nvPr/>
        </p:nvSpPr>
        <p:spPr>
          <a:xfrm rot="21292695">
            <a:off x="842900" y="7755026"/>
            <a:ext cx="2204807" cy="2169825"/>
          </a:xfrm>
          <a:prstGeom prst="rect">
            <a:avLst/>
          </a:prstGeom>
          <a:noFill/>
        </p:spPr>
        <p:txBody>
          <a:bodyPr wrap="square" lIns="91440" tIns="45720" rIns="91440" bIns="45720" rtlCol="0" anchor="t">
            <a:spAutoFit/>
          </a:bodyPr>
          <a:lstStyle/>
          <a:p>
            <a:pPr algn="just"/>
            <a:r>
              <a:rPr lang="es-DO" sz="1500">
                <a:latin typeface="Arial Nova Cond" panose="020B0506020202020204" pitchFamily="34" charset="0"/>
                <a:cs typeface="Calibri"/>
              </a:rPr>
              <a:t>Celebramos los éxitos y metas alcanzadas de nuestros empleados. </a:t>
            </a:r>
          </a:p>
          <a:p>
            <a:pPr algn="just"/>
            <a:endParaRPr lang="es-DO" sz="1500">
              <a:latin typeface="Arial Nova Cond" panose="020B0506020202020204" pitchFamily="34" charset="0"/>
              <a:cs typeface="Calibri"/>
            </a:endParaRPr>
          </a:p>
          <a:p>
            <a:pPr algn="just"/>
            <a:r>
              <a:rPr lang="es-DO" sz="1500">
                <a:latin typeface="Arial Nova Cond" panose="020B0506020202020204" pitchFamily="34" charset="0"/>
                <a:cs typeface="Calibri"/>
              </a:rPr>
              <a:t>Que esta graduación sea el inicio de su historia que merece ser contada.</a:t>
            </a:r>
          </a:p>
          <a:p>
            <a:pPr algn="just"/>
            <a:endParaRPr lang="es-DO" sz="1500">
              <a:latin typeface="Arial Nova Cond" panose="020B0506020202020204" pitchFamily="34" charset="0"/>
              <a:cs typeface="Calibri"/>
            </a:endParaRPr>
          </a:p>
          <a:p>
            <a:pPr algn="just"/>
            <a:r>
              <a:rPr lang="es-DO" sz="1500" b="1">
                <a:latin typeface="Arial Nova Cond" panose="020B0506020202020204" pitchFamily="34" charset="0"/>
                <a:cs typeface="Calibri"/>
              </a:rPr>
              <a:t>¡Aquí es donde tu creces!</a:t>
            </a:r>
          </a:p>
        </p:txBody>
      </p:sp>
      <p:sp>
        <p:nvSpPr>
          <p:cNvPr id="14" name="TextBox 13">
            <a:extLst>
              <a:ext uri="{FF2B5EF4-FFF2-40B4-BE49-F238E27FC236}">
                <a16:creationId xmlns:a16="http://schemas.microsoft.com/office/drawing/2014/main" id="{AFEDF9A9-7C94-0FA3-F839-F4A38127A8FF}"/>
              </a:ext>
            </a:extLst>
          </p:cNvPr>
          <p:cNvSpPr txBox="1"/>
          <p:nvPr/>
        </p:nvSpPr>
        <p:spPr>
          <a:xfrm>
            <a:off x="47471" y="1096038"/>
            <a:ext cx="4217387" cy="769441"/>
          </a:xfrm>
          <a:prstGeom prst="rect">
            <a:avLst/>
          </a:prstGeom>
          <a:noFill/>
        </p:spPr>
        <p:txBody>
          <a:bodyPr wrap="square" rtlCol="0">
            <a:spAutoFit/>
          </a:bodyPr>
          <a:lstStyle/>
          <a:p>
            <a:r>
              <a:rPr lang="es-DO" sz="4400" b="1" spc="300">
                <a:solidFill>
                  <a:srgbClr val="002E8A"/>
                </a:solidFill>
              </a:rPr>
              <a:t>Capacitaciones</a:t>
            </a:r>
          </a:p>
        </p:txBody>
      </p:sp>
      <p:grpSp>
        <p:nvGrpSpPr>
          <p:cNvPr id="6" name="Group 5">
            <a:extLst>
              <a:ext uri="{FF2B5EF4-FFF2-40B4-BE49-F238E27FC236}">
                <a16:creationId xmlns:a16="http://schemas.microsoft.com/office/drawing/2014/main" id="{25F7B2D3-E96E-5DEF-4959-6F2E1E2296F5}"/>
              </a:ext>
            </a:extLst>
          </p:cNvPr>
          <p:cNvGrpSpPr/>
          <p:nvPr/>
        </p:nvGrpSpPr>
        <p:grpSpPr>
          <a:xfrm>
            <a:off x="4264858" y="1895681"/>
            <a:ext cx="499128" cy="493186"/>
            <a:chOff x="559558" y="3603010"/>
            <a:chExt cx="1146412" cy="1132764"/>
          </a:xfrm>
        </p:grpSpPr>
        <p:sp>
          <p:nvSpPr>
            <p:cNvPr id="7" name="Rectangle: Rounded Corners 6">
              <a:extLst>
                <a:ext uri="{FF2B5EF4-FFF2-40B4-BE49-F238E27FC236}">
                  <a16:creationId xmlns:a16="http://schemas.microsoft.com/office/drawing/2014/main" id="{0BBF7733-969D-019B-8AF1-9BCEDE50A532}"/>
                </a:ext>
              </a:extLst>
            </p:cNvPr>
            <p:cNvSpPr/>
            <p:nvPr/>
          </p:nvSpPr>
          <p:spPr>
            <a:xfrm>
              <a:off x="559558" y="3603010"/>
              <a:ext cx="1146412" cy="113276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43E26C6-65BB-7518-D628-A457D5BD55A1}"/>
                </a:ext>
              </a:extLst>
            </p:cNvPr>
            <p:cNvSpPr/>
            <p:nvPr/>
          </p:nvSpPr>
          <p:spPr>
            <a:xfrm>
              <a:off x="635381" y="3677930"/>
              <a:ext cx="994766" cy="982923"/>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1.</a:t>
              </a:r>
            </a:p>
          </p:txBody>
        </p:sp>
      </p:grpSp>
      <p:grpSp>
        <p:nvGrpSpPr>
          <p:cNvPr id="9" name="Group 8">
            <a:extLst>
              <a:ext uri="{FF2B5EF4-FFF2-40B4-BE49-F238E27FC236}">
                <a16:creationId xmlns:a16="http://schemas.microsoft.com/office/drawing/2014/main" id="{7054A668-0EFF-EA57-80F2-F70879D21446}"/>
              </a:ext>
            </a:extLst>
          </p:cNvPr>
          <p:cNvGrpSpPr/>
          <p:nvPr/>
        </p:nvGrpSpPr>
        <p:grpSpPr>
          <a:xfrm>
            <a:off x="4264858" y="2504389"/>
            <a:ext cx="499128" cy="493186"/>
            <a:chOff x="559558" y="3603010"/>
            <a:chExt cx="1146412" cy="1132764"/>
          </a:xfrm>
        </p:grpSpPr>
        <p:sp>
          <p:nvSpPr>
            <p:cNvPr id="10" name="Rectangle: Rounded Corners 9">
              <a:extLst>
                <a:ext uri="{FF2B5EF4-FFF2-40B4-BE49-F238E27FC236}">
                  <a16:creationId xmlns:a16="http://schemas.microsoft.com/office/drawing/2014/main" id="{31AE45BE-168D-2993-97A1-D603B495B49D}"/>
                </a:ext>
              </a:extLst>
            </p:cNvPr>
            <p:cNvSpPr/>
            <p:nvPr/>
          </p:nvSpPr>
          <p:spPr>
            <a:xfrm>
              <a:off x="559558" y="3603010"/>
              <a:ext cx="1146412" cy="113276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6A55F1B-B748-4530-3B64-42D6FBB839F6}"/>
                </a:ext>
              </a:extLst>
            </p:cNvPr>
            <p:cNvSpPr/>
            <p:nvPr/>
          </p:nvSpPr>
          <p:spPr>
            <a:xfrm>
              <a:off x="635381" y="3677930"/>
              <a:ext cx="994766" cy="982923"/>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2.</a:t>
              </a:r>
            </a:p>
          </p:txBody>
        </p:sp>
      </p:grpSp>
      <p:grpSp>
        <p:nvGrpSpPr>
          <p:cNvPr id="19" name="Group 18">
            <a:extLst>
              <a:ext uri="{FF2B5EF4-FFF2-40B4-BE49-F238E27FC236}">
                <a16:creationId xmlns:a16="http://schemas.microsoft.com/office/drawing/2014/main" id="{7D4B0F15-EB11-E2AB-FEE9-65886F084E4B}"/>
              </a:ext>
            </a:extLst>
          </p:cNvPr>
          <p:cNvGrpSpPr/>
          <p:nvPr/>
        </p:nvGrpSpPr>
        <p:grpSpPr>
          <a:xfrm>
            <a:off x="4264858" y="3087710"/>
            <a:ext cx="499128" cy="493186"/>
            <a:chOff x="559558" y="3603010"/>
            <a:chExt cx="1146412" cy="1132764"/>
          </a:xfrm>
        </p:grpSpPr>
        <p:sp>
          <p:nvSpPr>
            <p:cNvPr id="20" name="Rectangle: Rounded Corners 19">
              <a:extLst>
                <a:ext uri="{FF2B5EF4-FFF2-40B4-BE49-F238E27FC236}">
                  <a16:creationId xmlns:a16="http://schemas.microsoft.com/office/drawing/2014/main" id="{E5258891-43E4-6270-6926-8BA589089D17}"/>
                </a:ext>
              </a:extLst>
            </p:cNvPr>
            <p:cNvSpPr/>
            <p:nvPr/>
          </p:nvSpPr>
          <p:spPr>
            <a:xfrm>
              <a:off x="559558" y="3603010"/>
              <a:ext cx="1146412" cy="113276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E7C5C685-19F9-934E-AAE2-0B0233B290FF}"/>
                </a:ext>
              </a:extLst>
            </p:cNvPr>
            <p:cNvSpPr/>
            <p:nvPr/>
          </p:nvSpPr>
          <p:spPr>
            <a:xfrm>
              <a:off x="635381" y="3677930"/>
              <a:ext cx="994766" cy="982923"/>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3.</a:t>
              </a:r>
            </a:p>
          </p:txBody>
        </p:sp>
      </p:grpSp>
      <p:sp>
        <p:nvSpPr>
          <p:cNvPr id="22" name="TextBox 21">
            <a:extLst>
              <a:ext uri="{FF2B5EF4-FFF2-40B4-BE49-F238E27FC236}">
                <a16:creationId xmlns:a16="http://schemas.microsoft.com/office/drawing/2014/main" id="{F6AA54BE-5125-A725-ED0F-87605CA2959D}"/>
              </a:ext>
            </a:extLst>
          </p:cNvPr>
          <p:cNvSpPr txBox="1"/>
          <p:nvPr/>
        </p:nvSpPr>
        <p:spPr>
          <a:xfrm>
            <a:off x="4945913" y="1955077"/>
            <a:ext cx="2559473" cy="369332"/>
          </a:xfrm>
          <a:prstGeom prst="rect">
            <a:avLst/>
          </a:prstGeom>
          <a:noFill/>
        </p:spPr>
        <p:txBody>
          <a:bodyPr wrap="square" rtlCol="0">
            <a:spAutoFit/>
          </a:bodyPr>
          <a:lstStyle/>
          <a:p>
            <a:r>
              <a:rPr lang="en-US" b="1">
                <a:solidFill>
                  <a:schemeClr val="accent1">
                    <a:lumMod val="75000"/>
                  </a:schemeClr>
                </a:solidFill>
                <a:highlight>
                  <a:srgbClr val="FFFF00"/>
                </a:highlight>
                <a:latin typeface="Aileron Thin" panose="00000300000000000000" pitchFamily="50" charset="0"/>
              </a:rPr>
              <a:t>6S</a:t>
            </a:r>
          </a:p>
        </p:txBody>
      </p:sp>
      <p:sp>
        <p:nvSpPr>
          <p:cNvPr id="23" name="TextBox 22">
            <a:extLst>
              <a:ext uri="{FF2B5EF4-FFF2-40B4-BE49-F238E27FC236}">
                <a16:creationId xmlns:a16="http://schemas.microsoft.com/office/drawing/2014/main" id="{679806FD-B6DA-5EBD-D511-1AC2239AA9C4}"/>
              </a:ext>
            </a:extLst>
          </p:cNvPr>
          <p:cNvSpPr txBox="1"/>
          <p:nvPr/>
        </p:nvSpPr>
        <p:spPr>
          <a:xfrm>
            <a:off x="4945913" y="2506523"/>
            <a:ext cx="2559473" cy="369332"/>
          </a:xfrm>
          <a:prstGeom prst="rect">
            <a:avLst/>
          </a:prstGeom>
          <a:noFill/>
        </p:spPr>
        <p:txBody>
          <a:bodyPr wrap="square" lIns="91440" tIns="45720" rIns="91440" bIns="45720" rtlCol="0" anchor="t">
            <a:spAutoFit/>
          </a:bodyPr>
          <a:lstStyle/>
          <a:p>
            <a:r>
              <a:rPr lang="es-DO" b="1">
                <a:solidFill>
                  <a:schemeClr val="accent1">
                    <a:lumMod val="75000"/>
                  </a:schemeClr>
                </a:solidFill>
                <a:highlight>
                  <a:srgbClr val="FFFF00"/>
                </a:highlight>
                <a:latin typeface="Aileron Thin"/>
              </a:rPr>
              <a:t>Metrología &amp; Calibración</a:t>
            </a:r>
            <a:endParaRPr lang="es-DO">
              <a:solidFill>
                <a:schemeClr val="accent1">
                  <a:lumMod val="75000"/>
                </a:schemeClr>
              </a:solidFill>
              <a:highlight>
                <a:srgbClr val="FFFF00"/>
              </a:highlight>
            </a:endParaRPr>
          </a:p>
        </p:txBody>
      </p:sp>
      <p:sp>
        <p:nvSpPr>
          <p:cNvPr id="24" name="TextBox 23">
            <a:extLst>
              <a:ext uri="{FF2B5EF4-FFF2-40B4-BE49-F238E27FC236}">
                <a16:creationId xmlns:a16="http://schemas.microsoft.com/office/drawing/2014/main" id="{EDCF5D0A-7ACE-1336-B96F-8CA10F832A0B}"/>
              </a:ext>
            </a:extLst>
          </p:cNvPr>
          <p:cNvSpPr txBox="1"/>
          <p:nvPr/>
        </p:nvSpPr>
        <p:spPr>
          <a:xfrm>
            <a:off x="4945913" y="3175639"/>
            <a:ext cx="2559473" cy="369332"/>
          </a:xfrm>
          <a:prstGeom prst="rect">
            <a:avLst/>
          </a:prstGeom>
          <a:noFill/>
        </p:spPr>
        <p:txBody>
          <a:bodyPr wrap="square" rtlCol="0">
            <a:spAutoFit/>
          </a:bodyPr>
          <a:lstStyle/>
          <a:p>
            <a:r>
              <a:rPr lang="es-DO" b="1">
                <a:solidFill>
                  <a:schemeClr val="accent1">
                    <a:lumMod val="75000"/>
                  </a:schemeClr>
                </a:solidFill>
                <a:highlight>
                  <a:srgbClr val="FFFF00"/>
                </a:highlight>
                <a:latin typeface="Aileron Thin" panose="00000300000000000000" pitchFamily="50" charset="0"/>
              </a:rPr>
              <a:t>Brigada de Emergencia</a:t>
            </a:r>
          </a:p>
        </p:txBody>
      </p:sp>
      <p:cxnSp>
        <p:nvCxnSpPr>
          <p:cNvPr id="25" name="Straight Connector 24">
            <a:extLst>
              <a:ext uri="{FF2B5EF4-FFF2-40B4-BE49-F238E27FC236}">
                <a16:creationId xmlns:a16="http://schemas.microsoft.com/office/drawing/2014/main" id="{BC120B63-DEAB-7FEE-158A-1E70DF42C613}"/>
              </a:ext>
            </a:extLst>
          </p:cNvPr>
          <p:cNvCxnSpPr/>
          <p:nvPr/>
        </p:nvCxnSpPr>
        <p:spPr>
          <a:xfrm>
            <a:off x="4978412" y="2388867"/>
            <a:ext cx="225677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C21028-C864-8FFE-1C64-CC60F1E899EE}"/>
              </a:ext>
            </a:extLst>
          </p:cNvPr>
          <p:cNvCxnSpPr/>
          <p:nvPr/>
        </p:nvCxnSpPr>
        <p:spPr>
          <a:xfrm>
            <a:off x="4978412" y="3061853"/>
            <a:ext cx="225677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0" name="Picture 29" descr="A group of people posing for a photo&#10;&#10;Description automatically generated">
            <a:extLst>
              <a:ext uri="{FF2B5EF4-FFF2-40B4-BE49-F238E27FC236}">
                <a16:creationId xmlns:a16="http://schemas.microsoft.com/office/drawing/2014/main" id="{CC7328DF-2D02-23DD-CB21-521DDF6FC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91" y="4635833"/>
            <a:ext cx="3195612" cy="2396709"/>
          </a:xfrm>
          <a:prstGeom prst="snip2DiagRect">
            <a:avLst/>
          </a:prstGeom>
        </p:spPr>
      </p:pic>
      <p:pic>
        <p:nvPicPr>
          <p:cNvPr id="32" name="Picture 31" descr="A group of people posing for a photo&#10;&#10;Description automatically generated">
            <a:extLst>
              <a:ext uri="{FF2B5EF4-FFF2-40B4-BE49-F238E27FC236}">
                <a16:creationId xmlns:a16="http://schemas.microsoft.com/office/drawing/2014/main" id="{17057407-AF6F-F529-9797-283717569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058" y="1955077"/>
            <a:ext cx="3372833" cy="2529625"/>
          </a:xfrm>
          <a:prstGeom prst="snip2DiagRect">
            <a:avLst/>
          </a:prstGeom>
        </p:spPr>
      </p:pic>
      <p:pic>
        <p:nvPicPr>
          <p:cNvPr id="34" name="Picture 33" descr="A group of people posing for a photo&#10;&#10;Description automatically generated">
            <a:extLst>
              <a:ext uri="{FF2B5EF4-FFF2-40B4-BE49-F238E27FC236}">
                <a16:creationId xmlns:a16="http://schemas.microsoft.com/office/drawing/2014/main" id="{C8B613E5-08DD-8E8A-0480-F39C18C80E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0511" y="4041115"/>
            <a:ext cx="3372836" cy="2529627"/>
          </a:xfrm>
          <a:prstGeom prst="snip2DiagRect">
            <a:avLst/>
          </a:prstGeom>
        </p:spPr>
      </p:pic>
      <p:pic>
        <p:nvPicPr>
          <p:cNvPr id="36" name="Picture 35" descr="A group of people holding papers&#10;&#10;Description automatically generated">
            <a:extLst>
              <a:ext uri="{FF2B5EF4-FFF2-40B4-BE49-F238E27FC236}">
                <a16:creationId xmlns:a16="http://schemas.microsoft.com/office/drawing/2014/main" id="{E0D45FDA-2388-C8FA-F8AF-31E924CD3ACB}"/>
              </a:ext>
            </a:extLst>
          </p:cNvPr>
          <p:cNvPicPr>
            <a:picLocks noChangeAspect="1"/>
          </p:cNvPicPr>
          <p:nvPr/>
        </p:nvPicPr>
        <p:blipFill rotWithShape="1">
          <a:blip r:embed="rId7">
            <a:extLst>
              <a:ext uri="{28A0092B-C50C-407E-A947-70E740481C1C}">
                <a14:useLocalDpi xmlns:a14="http://schemas.microsoft.com/office/drawing/2010/main" val="0"/>
              </a:ext>
            </a:extLst>
          </a:blip>
          <a:srcRect l="20461" t="21001" r="3435"/>
          <a:stretch/>
        </p:blipFill>
        <p:spPr>
          <a:xfrm>
            <a:off x="3653139" y="7332639"/>
            <a:ext cx="3372837" cy="2625861"/>
          </a:xfrm>
          <a:prstGeom prst="snip2DiagRect">
            <a:avLst/>
          </a:prstGeom>
        </p:spPr>
      </p:pic>
      <p:sp>
        <p:nvSpPr>
          <p:cNvPr id="37" name="TextBox 36">
            <a:extLst>
              <a:ext uri="{FF2B5EF4-FFF2-40B4-BE49-F238E27FC236}">
                <a16:creationId xmlns:a16="http://schemas.microsoft.com/office/drawing/2014/main" id="{E2D6DCA4-9A5A-FBE8-6B8B-462F5A06EB66}"/>
              </a:ext>
            </a:extLst>
          </p:cNvPr>
          <p:cNvSpPr txBox="1"/>
          <p:nvPr/>
        </p:nvSpPr>
        <p:spPr>
          <a:xfrm>
            <a:off x="3433596" y="9896659"/>
            <a:ext cx="4291333" cy="1077218"/>
          </a:xfrm>
          <a:prstGeom prst="rect">
            <a:avLst/>
          </a:prstGeom>
          <a:noFill/>
        </p:spPr>
        <p:txBody>
          <a:bodyPr wrap="square" rtlCol="0">
            <a:spAutoFit/>
          </a:bodyPr>
          <a:lstStyle/>
          <a:p>
            <a:pPr algn="ctr"/>
            <a:r>
              <a:rPr lang="en-US" sz="3200" b="1" spc="300" err="1">
                <a:solidFill>
                  <a:schemeClr val="bg1"/>
                </a:solidFill>
              </a:rPr>
              <a:t>Graduación</a:t>
            </a:r>
            <a:r>
              <a:rPr lang="en-US" sz="3200" b="1" spc="300">
                <a:solidFill>
                  <a:schemeClr val="bg1"/>
                </a:solidFill>
              </a:rPr>
              <a:t> de INFOTEP</a:t>
            </a:r>
          </a:p>
        </p:txBody>
      </p:sp>
      <p:pic>
        <p:nvPicPr>
          <p:cNvPr id="38" name="Graphic 37">
            <a:extLst>
              <a:ext uri="{FF2B5EF4-FFF2-40B4-BE49-F238E27FC236}">
                <a16:creationId xmlns:a16="http://schemas.microsoft.com/office/drawing/2014/main" id="{17938279-C46E-B85E-9D89-3D78867B39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262" y="103233"/>
            <a:ext cx="2132820" cy="677652"/>
          </a:xfrm>
          <a:prstGeom prst="rect">
            <a:avLst/>
          </a:prstGeom>
        </p:spPr>
      </p:pic>
      <p:sp>
        <p:nvSpPr>
          <p:cNvPr id="12" name="Rectangle: Rounded Corners 11">
            <a:extLst>
              <a:ext uri="{FF2B5EF4-FFF2-40B4-BE49-F238E27FC236}">
                <a16:creationId xmlns:a16="http://schemas.microsoft.com/office/drawing/2014/main" id="{9BE9FE52-D681-4C1A-2B98-80F153B7ADD5}"/>
              </a:ext>
            </a:extLst>
          </p:cNvPr>
          <p:cNvSpPr/>
          <p:nvPr/>
        </p:nvSpPr>
        <p:spPr>
          <a:xfrm>
            <a:off x="343263" y="1948320"/>
            <a:ext cx="433104" cy="427948"/>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1.</a:t>
            </a:r>
          </a:p>
        </p:txBody>
      </p:sp>
      <p:grpSp>
        <p:nvGrpSpPr>
          <p:cNvPr id="13" name="Group 12">
            <a:extLst>
              <a:ext uri="{FF2B5EF4-FFF2-40B4-BE49-F238E27FC236}">
                <a16:creationId xmlns:a16="http://schemas.microsoft.com/office/drawing/2014/main" id="{305D6032-DB5D-4286-98CB-E9CB8E84E289}"/>
              </a:ext>
            </a:extLst>
          </p:cNvPr>
          <p:cNvGrpSpPr/>
          <p:nvPr/>
        </p:nvGrpSpPr>
        <p:grpSpPr>
          <a:xfrm>
            <a:off x="551824" y="4632139"/>
            <a:ext cx="499128" cy="493186"/>
            <a:chOff x="559558" y="3603010"/>
            <a:chExt cx="1146412" cy="1132764"/>
          </a:xfrm>
        </p:grpSpPr>
        <p:sp>
          <p:nvSpPr>
            <p:cNvPr id="15" name="Rectangle: Rounded Corners 14">
              <a:extLst>
                <a:ext uri="{FF2B5EF4-FFF2-40B4-BE49-F238E27FC236}">
                  <a16:creationId xmlns:a16="http://schemas.microsoft.com/office/drawing/2014/main" id="{9488B0A0-E22D-ACBB-62EC-4E42615963AA}"/>
                </a:ext>
              </a:extLst>
            </p:cNvPr>
            <p:cNvSpPr/>
            <p:nvPr/>
          </p:nvSpPr>
          <p:spPr>
            <a:xfrm>
              <a:off x="559558" y="3603010"/>
              <a:ext cx="1146412" cy="113276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F82C42E-5C49-B67D-01A2-280174D2B5E3}"/>
                </a:ext>
              </a:extLst>
            </p:cNvPr>
            <p:cNvSpPr/>
            <p:nvPr/>
          </p:nvSpPr>
          <p:spPr>
            <a:xfrm>
              <a:off x="635381" y="3677930"/>
              <a:ext cx="994766" cy="982923"/>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3.</a:t>
              </a:r>
            </a:p>
          </p:txBody>
        </p:sp>
      </p:grpSp>
      <p:sp>
        <p:nvSpPr>
          <p:cNvPr id="27" name="Rectangle: Rounded Corners 26">
            <a:extLst>
              <a:ext uri="{FF2B5EF4-FFF2-40B4-BE49-F238E27FC236}">
                <a16:creationId xmlns:a16="http://schemas.microsoft.com/office/drawing/2014/main" id="{76ABA52A-5AD6-707E-4D5A-79C758EFD774}"/>
              </a:ext>
            </a:extLst>
          </p:cNvPr>
          <p:cNvSpPr/>
          <p:nvPr/>
        </p:nvSpPr>
        <p:spPr>
          <a:xfrm>
            <a:off x="4067538" y="4042622"/>
            <a:ext cx="433104" cy="427948"/>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421894870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AC666-ABB6-1E98-8F2D-5C5A0CAEEE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5101" y="315746"/>
            <a:ext cx="3091463" cy="1582317"/>
          </a:xfrm>
          <a:prstGeom prst="rect">
            <a:avLst/>
          </a:prstGeom>
          <a:effectLst>
            <a:outerShdw blurRad="50800" dist="38100" dir="2700000" algn="tl" rotWithShape="0">
              <a:prstClr val="black">
                <a:alpha val="40000"/>
              </a:prstClr>
            </a:outerShdw>
          </a:effectLst>
        </p:spPr>
      </p:pic>
      <p:pic>
        <p:nvPicPr>
          <p:cNvPr id="2" name="Picture 1" descr="A blue circle with white text and a group of people&#10;&#10;Description automatically generated">
            <a:extLst>
              <a:ext uri="{FF2B5EF4-FFF2-40B4-BE49-F238E27FC236}">
                <a16:creationId xmlns:a16="http://schemas.microsoft.com/office/drawing/2014/main" id="{CE09CEC4-8816-16A9-643A-013410A22F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101" y="5779876"/>
            <a:ext cx="1252384" cy="1252384"/>
          </a:xfrm>
          <a:prstGeom prst="rect">
            <a:avLst/>
          </a:prstGeom>
        </p:spPr>
      </p:pic>
      <p:sp>
        <p:nvSpPr>
          <p:cNvPr id="12" name="TextBox 11">
            <a:extLst>
              <a:ext uri="{FF2B5EF4-FFF2-40B4-BE49-F238E27FC236}">
                <a16:creationId xmlns:a16="http://schemas.microsoft.com/office/drawing/2014/main" id="{CBBAF707-D6A8-F33B-7C44-9963A1D5F753}"/>
              </a:ext>
            </a:extLst>
          </p:cNvPr>
          <p:cNvSpPr txBox="1"/>
          <p:nvPr/>
        </p:nvSpPr>
        <p:spPr>
          <a:xfrm>
            <a:off x="3886200" y="66893"/>
            <a:ext cx="4193137" cy="369332"/>
          </a:xfrm>
          <a:prstGeom prst="rect">
            <a:avLst/>
          </a:prstGeom>
          <a:noFill/>
        </p:spPr>
        <p:txBody>
          <a:bodyPr wrap="square" lIns="91440" tIns="45720" rIns="91440" bIns="45720" rtlCol="0" anchor="t">
            <a:spAutoFit/>
          </a:bodyPr>
          <a:lstStyle/>
          <a:p>
            <a:r>
              <a:rPr lang="es-DO">
                <a:solidFill>
                  <a:schemeClr val="bg1"/>
                </a:solidFill>
                <a:latin typeface="Arial Nova Cond"/>
              </a:rPr>
              <a:t>Actividades Septiembre-Diciembre 2023</a:t>
            </a:r>
            <a:endParaRPr lang="es-DO">
              <a:solidFill>
                <a:schemeClr val="bg1"/>
              </a:solidFill>
              <a:highlight>
                <a:srgbClr val="FFFF00"/>
              </a:highlight>
              <a:latin typeface="Arial Nova Cond" panose="020B0506020202020204" pitchFamily="34" charset="0"/>
            </a:endParaRPr>
          </a:p>
        </p:txBody>
      </p:sp>
      <p:sp>
        <p:nvSpPr>
          <p:cNvPr id="16" name="Rectángulo 25">
            <a:extLst>
              <a:ext uri="{FF2B5EF4-FFF2-40B4-BE49-F238E27FC236}">
                <a16:creationId xmlns:a16="http://schemas.microsoft.com/office/drawing/2014/main" id="{0A4A7879-1AF7-8E90-27F2-9BB77465A95D}"/>
              </a:ext>
            </a:extLst>
          </p:cNvPr>
          <p:cNvSpPr/>
          <p:nvPr/>
        </p:nvSpPr>
        <p:spPr>
          <a:xfrm>
            <a:off x="7113181" y="10462438"/>
            <a:ext cx="659219" cy="510362"/>
          </a:xfrm>
          <a:prstGeom prst="rect">
            <a:avLst/>
          </a:prstGeom>
          <a:solidFill>
            <a:srgbClr val="001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rgbClr val="FFFF00"/>
                </a:solidFill>
                <a:latin typeface="Aharoni" panose="02010803020104030203" pitchFamily="2" charset="-79"/>
                <a:cs typeface="Aharoni" panose="02010803020104030203" pitchFamily="2" charset="-79"/>
              </a:rPr>
              <a:t>8</a:t>
            </a:r>
          </a:p>
        </p:txBody>
      </p:sp>
      <p:pic>
        <p:nvPicPr>
          <p:cNvPr id="9" name="Picture 2">
            <a:extLst>
              <a:ext uri="{FF2B5EF4-FFF2-40B4-BE49-F238E27FC236}">
                <a16:creationId xmlns:a16="http://schemas.microsoft.com/office/drawing/2014/main" id="{473AA77D-AA88-4F55-B93F-88F828E0DD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773"/>
          <a:stretch/>
        </p:blipFill>
        <p:spPr bwMode="auto">
          <a:xfrm>
            <a:off x="679021" y="8009669"/>
            <a:ext cx="3532482" cy="231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D4D380F9-8D82-394F-EDCA-D4A029D3E3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6763" y="1336084"/>
            <a:ext cx="3223810" cy="241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a:extLst>
              <a:ext uri="{FF2B5EF4-FFF2-40B4-BE49-F238E27FC236}">
                <a16:creationId xmlns:a16="http://schemas.microsoft.com/office/drawing/2014/main" id="{A94E1198-2C7A-B298-E3D4-824F4ADA1C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3293"/>
          <a:stretch/>
        </p:blipFill>
        <p:spPr bwMode="auto">
          <a:xfrm>
            <a:off x="232659" y="2039353"/>
            <a:ext cx="3418442" cy="20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803CA792-217E-3108-8665-A52B54575BF0}"/>
              </a:ext>
            </a:extLst>
          </p:cNvPr>
          <p:cNvSpPr txBox="1"/>
          <p:nvPr/>
        </p:nvSpPr>
        <p:spPr>
          <a:xfrm>
            <a:off x="2960306" y="10395586"/>
            <a:ext cx="4250267" cy="523220"/>
          </a:xfrm>
          <a:prstGeom prst="rect">
            <a:avLst/>
          </a:prstGeom>
          <a:noFill/>
        </p:spPr>
        <p:txBody>
          <a:bodyPr wrap="square" rtlCol="0">
            <a:spAutoFit/>
          </a:bodyPr>
          <a:lstStyle/>
          <a:p>
            <a:pPr algn="ctr"/>
            <a:r>
              <a:rPr lang="es-DO" sz="2800" b="1">
                <a:latin typeface="Aileron Thin"/>
              </a:rPr>
              <a:t>Bienvenida a la navidad </a:t>
            </a:r>
          </a:p>
        </p:txBody>
      </p:sp>
      <p:sp>
        <p:nvSpPr>
          <p:cNvPr id="20" name="TextBox 19">
            <a:extLst>
              <a:ext uri="{FF2B5EF4-FFF2-40B4-BE49-F238E27FC236}">
                <a16:creationId xmlns:a16="http://schemas.microsoft.com/office/drawing/2014/main" id="{597DB671-8090-98BA-7A15-97E08833DBF1}"/>
              </a:ext>
            </a:extLst>
          </p:cNvPr>
          <p:cNvSpPr txBox="1"/>
          <p:nvPr/>
        </p:nvSpPr>
        <p:spPr>
          <a:xfrm>
            <a:off x="3522133" y="3775093"/>
            <a:ext cx="4250267" cy="523220"/>
          </a:xfrm>
          <a:prstGeom prst="rect">
            <a:avLst/>
          </a:prstGeom>
          <a:noFill/>
        </p:spPr>
        <p:txBody>
          <a:bodyPr wrap="square" rtlCol="0">
            <a:spAutoFit/>
          </a:bodyPr>
          <a:lstStyle/>
          <a:p>
            <a:pPr algn="ctr"/>
            <a:r>
              <a:rPr lang="es-DO" sz="2800" b="1">
                <a:solidFill>
                  <a:schemeClr val="bg1"/>
                </a:solidFill>
                <a:latin typeface="Aileron Thin"/>
              </a:rPr>
              <a:t>Pelota invernal 2023</a:t>
            </a:r>
          </a:p>
        </p:txBody>
      </p:sp>
      <p:sp>
        <p:nvSpPr>
          <p:cNvPr id="21" name="Rectangle 20">
            <a:extLst>
              <a:ext uri="{FF2B5EF4-FFF2-40B4-BE49-F238E27FC236}">
                <a16:creationId xmlns:a16="http://schemas.microsoft.com/office/drawing/2014/main" id="{D5698181-6432-D046-E643-C878472A4FC1}"/>
              </a:ext>
            </a:extLst>
          </p:cNvPr>
          <p:cNvSpPr/>
          <p:nvPr/>
        </p:nvSpPr>
        <p:spPr>
          <a:xfrm>
            <a:off x="135467" y="4231461"/>
            <a:ext cx="3515634" cy="523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2" name="TextBox 21">
            <a:extLst>
              <a:ext uri="{FF2B5EF4-FFF2-40B4-BE49-F238E27FC236}">
                <a16:creationId xmlns:a16="http://schemas.microsoft.com/office/drawing/2014/main" id="{9EB7EFCD-C2B4-03DF-5CCE-4435E214ABDF}"/>
              </a:ext>
            </a:extLst>
          </p:cNvPr>
          <p:cNvSpPr txBox="1"/>
          <p:nvPr/>
        </p:nvSpPr>
        <p:spPr>
          <a:xfrm>
            <a:off x="-183254" y="4225043"/>
            <a:ext cx="4250267" cy="523220"/>
          </a:xfrm>
          <a:prstGeom prst="rect">
            <a:avLst/>
          </a:prstGeom>
          <a:noFill/>
        </p:spPr>
        <p:txBody>
          <a:bodyPr wrap="square" rtlCol="0">
            <a:spAutoFit/>
          </a:bodyPr>
          <a:lstStyle/>
          <a:p>
            <a:pPr algn="ctr"/>
            <a:r>
              <a:rPr lang="es-DO" sz="2800" b="1">
                <a:latin typeface="Aileron Thin"/>
              </a:rPr>
              <a:t>Cierre de Verano </a:t>
            </a:r>
          </a:p>
        </p:txBody>
      </p:sp>
      <p:pic>
        <p:nvPicPr>
          <p:cNvPr id="23" name="Picture 7">
            <a:extLst>
              <a:ext uri="{FF2B5EF4-FFF2-40B4-BE49-F238E27FC236}">
                <a16:creationId xmlns:a16="http://schemas.microsoft.com/office/drawing/2014/main" id="{32B3414F-873A-27AE-5502-F8AA32B1EFB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9408" b="12056"/>
          <a:stretch/>
        </p:blipFill>
        <p:spPr bwMode="auto">
          <a:xfrm>
            <a:off x="1998900" y="5113011"/>
            <a:ext cx="5164666" cy="226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A1EF520C-E7D9-73EC-00E7-91898FED1AA8}"/>
              </a:ext>
            </a:extLst>
          </p:cNvPr>
          <p:cNvSpPr txBox="1"/>
          <p:nvPr/>
        </p:nvSpPr>
        <p:spPr>
          <a:xfrm>
            <a:off x="2456099" y="7331255"/>
            <a:ext cx="4250267" cy="523220"/>
          </a:xfrm>
          <a:prstGeom prst="rect">
            <a:avLst/>
          </a:prstGeom>
          <a:noFill/>
        </p:spPr>
        <p:txBody>
          <a:bodyPr wrap="square" rtlCol="0">
            <a:spAutoFit/>
          </a:bodyPr>
          <a:lstStyle/>
          <a:p>
            <a:pPr algn="ctr"/>
            <a:r>
              <a:rPr lang="es-DO" sz="2800" b="1">
                <a:latin typeface="Aileron Thin"/>
              </a:rPr>
              <a:t>Celebración de Halloween </a:t>
            </a:r>
          </a:p>
        </p:txBody>
      </p:sp>
      <p:pic>
        <p:nvPicPr>
          <p:cNvPr id="28" name="Picture 27" descr="A group of people posing for a photo&#10;&#10;Description automatically generated">
            <a:extLst>
              <a:ext uri="{FF2B5EF4-FFF2-40B4-BE49-F238E27FC236}">
                <a16:creationId xmlns:a16="http://schemas.microsoft.com/office/drawing/2014/main" id="{64F386AF-2F46-00DD-A208-E2935D11D687}"/>
              </a:ext>
            </a:extLst>
          </p:cNvPr>
          <p:cNvPicPr>
            <a:picLocks noChangeAspect="1"/>
          </p:cNvPicPr>
          <p:nvPr/>
        </p:nvPicPr>
        <p:blipFill rotWithShape="1">
          <a:blip r:embed="rId9">
            <a:extLst>
              <a:ext uri="{28A0092B-C50C-407E-A947-70E740481C1C}">
                <a14:useLocalDpi xmlns:a14="http://schemas.microsoft.com/office/drawing/2010/main" val="0"/>
              </a:ext>
            </a:extLst>
          </a:blip>
          <a:srcRect l="13716" t="14905" r="10702" b="6960"/>
          <a:stretch/>
        </p:blipFill>
        <p:spPr>
          <a:xfrm>
            <a:off x="4211502" y="7995336"/>
            <a:ext cx="2999071" cy="2325294"/>
          </a:xfrm>
          <a:prstGeom prst="rect">
            <a:avLst/>
          </a:prstGeom>
        </p:spPr>
      </p:pic>
      <p:sp>
        <p:nvSpPr>
          <p:cNvPr id="29" name="Rectangle 28">
            <a:extLst>
              <a:ext uri="{FF2B5EF4-FFF2-40B4-BE49-F238E27FC236}">
                <a16:creationId xmlns:a16="http://schemas.microsoft.com/office/drawing/2014/main" id="{0E025700-21EA-0981-3239-C188E51C1F2A}"/>
              </a:ext>
            </a:extLst>
          </p:cNvPr>
          <p:cNvSpPr/>
          <p:nvPr/>
        </p:nvSpPr>
        <p:spPr>
          <a:xfrm>
            <a:off x="679021" y="7995336"/>
            <a:ext cx="6531552" cy="2325294"/>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0" name="Rectangle 29">
            <a:extLst>
              <a:ext uri="{FF2B5EF4-FFF2-40B4-BE49-F238E27FC236}">
                <a16:creationId xmlns:a16="http://schemas.microsoft.com/office/drawing/2014/main" id="{E8ABD9FE-5761-F1EC-92A5-C14E7C7D1660}"/>
              </a:ext>
            </a:extLst>
          </p:cNvPr>
          <p:cNvSpPr/>
          <p:nvPr/>
        </p:nvSpPr>
        <p:spPr>
          <a:xfrm>
            <a:off x="1965448" y="5138718"/>
            <a:ext cx="5164666" cy="2241657"/>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1" name="Rectangle 30">
            <a:extLst>
              <a:ext uri="{FF2B5EF4-FFF2-40B4-BE49-F238E27FC236}">
                <a16:creationId xmlns:a16="http://schemas.microsoft.com/office/drawing/2014/main" id="{C050EA61-EFD5-BA00-7A75-7C5ADD1DB6AA}"/>
              </a:ext>
            </a:extLst>
          </p:cNvPr>
          <p:cNvSpPr/>
          <p:nvPr/>
        </p:nvSpPr>
        <p:spPr>
          <a:xfrm>
            <a:off x="3979844" y="1341417"/>
            <a:ext cx="3223810" cy="2433676"/>
          </a:xfrm>
          <a:prstGeom prst="rect">
            <a:avLst/>
          </a:prstGeom>
          <a:noFill/>
          <a:ln w="76200">
            <a:solidFill>
              <a:srgbClr val="214E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2" name="Rectangle 31">
            <a:extLst>
              <a:ext uri="{FF2B5EF4-FFF2-40B4-BE49-F238E27FC236}">
                <a16:creationId xmlns:a16="http://schemas.microsoft.com/office/drawing/2014/main" id="{B74F1ACC-82C7-DB20-EACF-464090E6E712}"/>
              </a:ext>
            </a:extLst>
          </p:cNvPr>
          <p:cNvSpPr/>
          <p:nvPr/>
        </p:nvSpPr>
        <p:spPr>
          <a:xfrm>
            <a:off x="216894" y="1971979"/>
            <a:ext cx="3441125" cy="2112203"/>
          </a:xfrm>
          <a:prstGeom prst="rect">
            <a:avLst/>
          </a:prstGeom>
          <a:noFill/>
          <a:ln w="76200">
            <a:solidFill>
              <a:srgbClr val="873A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34" name="Graphic 33" descr="Beach umbrella with solid fill">
            <a:extLst>
              <a:ext uri="{FF2B5EF4-FFF2-40B4-BE49-F238E27FC236}">
                <a16:creationId xmlns:a16="http://schemas.microsoft.com/office/drawing/2014/main" id="{8D23A7FE-2D11-BF55-710C-46BBBCB048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901" y="4151556"/>
            <a:ext cx="704421" cy="704421"/>
          </a:xfrm>
          <a:prstGeom prst="rect">
            <a:avLst/>
          </a:prstGeom>
        </p:spPr>
      </p:pic>
      <p:pic>
        <p:nvPicPr>
          <p:cNvPr id="36" name="Graphic 35" descr="Sun with solid fill">
            <a:extLst>
              <a:ext uri="{FF2B5EF4-FFF2-40B4-BE49-F238E27FC236}">
                <a16:creationId xmlns:a16="http://schemas.microsoft.com/office/drawing/2014/main" id="{9C225658-36B5-813E-6760-F3F148E9131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29364" y="1607231"/>
            <a:ext cx="914400" cy="914400"/>
          </a:xfrm>
          <a:prstGeom prst="rect">
            <a:avLst/>
          </a:prstGeom>
        </p:spPr>
      </p:pic>
      <p:pic>
        <p:nvPicPr>
          <p:cNvPr id="38" name="Graphic 37" descr="Ghost with solid fill">
            <a:extLst>
              <a:ext uri="{FF2B5EF4-FFF2-40B4-BE49-F238E27FC236}">
                <a16:creationId xmlns:a16="http://schemas.microsoft.com/office/drawing/2014/main" id="{AC00D43A-7347-555D-DBB2-DA451EFEC44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18240" y="6960653"/>
            <a:ext cx="914400" cy="914400"/>
          </a:xfrm>
          <a:prstGeom prst="rect">
            <a:avLst/>
          </a:prstGeom>
        </p:spPr>
      </p:pic>
      <p:pic>
        <p:nvPicPr>
          <p:cNvPr id="40" name="Graphic 39" descr="Holly outline">
            <a:extLst>
              <a:ext uri="{FF2B5EF4-FFF2-40B4-BE49-F238E27FC236}">
                <a16:creationId xmlns:a16="http://schemas.microsoft.com/office/drawing/2014/main" id="{1224C078-FBD1-0F7C-8EFB-E476B345D9E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627" y="7190021"/>
            <a:ext cx="914400" cy="914400"/>
          </a:xfrm>
          <a:prstGeom prst="rect">
            <a:avLst/>
          </a:prstGeom>
        </p:spPr>
      </p:pic>
      <p:pic>
        <p:nvPicPr>
          <p:cNvPr id="41" name="Graphic 40" descr="Holly outline">
            <a:extLst>
              <a:ext uri="{FF2B5EF4-FFF2-40B4-BE49-F238E27FC236}">
                <a16:creationId xmlns:a16="http://schemas.microsoft.com/office/drawing/2014/main" id="{B312481F-B2EE-2E49-3B61-7A8AFA9130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100000">
            <a:off x="6846632" y="9357713"/>
            <a:ext cx="914400" cy="914400"/>
          </a:xfrm>
          <a:prstGeom prst="rect">
            <a:avLst/>
          </a:prstGeom>
        </p:spPr>
      </p:pic>
    </p:spTree>
    <p:extLst>
      <p:ext uri="{BB962C8B-B14F-4D97-AF65-F5344CB8AC3E}">
        <p14:creationId xmlns:p14="http://schemas.microsoft.com/office/powerpoint/2010/main" val="1049247181"/>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Wave 62">
            <a:extLst>
              <a:ext uri="{FF2B5EF4-FFF2-40B4-BE49-F238E27FC236}">
                <a16:creationId xmlns:a16="http://schemas.microsoft.com/office/drawing/2014/main" id="{42770908-A735-CE1F-A4D0-5F36CA37290D}"/>
              </a:ext>
            </a:extLst>
          </p:cNvPr>
          <p:cNvSpPr/>
          <p:nvPr/>
        </p:nvSpPr>
        <p:spPr>
          <a:xfrm>
            <a:off x="0" y="6473990"/>
            <a:ext cx="7772400" cy="4558586"/>
          </a:xfrm>
          <a:prstGeom prst="wave">
            <a:avLst/>
          </a:prstGeom>
          <a:solidFill>
            <a:srgbClr val="001A75"/>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3A1084E6-A6C6-83EA-A777-EEA1E97A1C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56" y="347825"/>
            <a:ext cx="1453568" cy="1453568"/>
          </a:xfrm>
          <a:prstGeom prst="rect">
            <a:avLst/>
          </a:prstGeom>
        </p:spPr>
      </p:pic>
      <p:sp>
        <p:nvSpPr>
          <p:cNvPr id="18" name="TextBox 17">
            <a:extLst>
              <a:ext uri="{FF2B5EF4-FFF2-40B4-BE49-F238E27FC236}">
                <a16:creationId xmlns:a16="http://schemas.microsoft.com/office/drawing/2014/main" id="{6DF3C664-4D8F-4243-726C-368E1ECE7E26}"/>
              </a:ext>
            </a:extLst>
          </p:cNvPr>
          <p:cNvSpPr txBox="1"/>
          <p:nvPr/>
        </p:nvSpPr>
        <p:spPr>
          <a:xfrm>
            <a:off x="4129887" y="1463966"/>
            <a:ext cx="3019465" cy="338554"/>
          </a:xfrm>
          <a:prstGeom prst="rect">
            <a:avLst/>
          </a:prstGeom>
          <a:noFill/>
        </p:spPr>
        <p:txBody>
          <a:bodyPr wrap="square" lIns="91440" tIns="45720" rIns="91440" bIns="45720" rtlCol="0" anchor="t">
            <a:spAutoFit/>
          </a:bodyPr>
          <a:lstStyle/>
          <a:p>
            <a:pPr algn="ctr"/>
            <a:r>
              <a:rPr lang="en-US" sz="1600">
                <a:solidFill>
                  <a:schemeClr val="bg1"/>
                </a:solidFill>
                <a:latin typeface="Abadi"/>
              </a:rPr>
              <a:t>SEPTIEMBRE – DICIEMBRE 2023</a:t>
            </a:r>
          </a:p>
        </p:txBody>
      </p:sp>
      <p:sp>
        <p:nvSpPr>
          <p:cNvPr id="45" name="TextBox 44">
            <a:extLst>
              <a:ext uri="{FF2B5EF4-FFF2-40B4-BE49-F238E27FC236}">
                <a16:creationId xmlns:a16="http://schemas.microsoft.com/office/drawing/2014/main" id="{06647ACF-83E9-3483-7525-EC1EC73C50DA}"/>
              </a:ext>
            </a:extLst>
          </p:cNvPr>
          <p:cNvSpPr txBox="1"/>
          <p:nvPr/>
        </p:nvSpPr>
        <p:spPr>
          <a:xfrm>
            <a:off x="4990779" y="4770619"/>
            <a:ext cx="2052940" cy="584775"/>
          </a:xfrm>
          <a:prstGeom prst="rect">
            <a:avLst/>
          </a:prstGeom>
          <a:noFill/>
        </p:spPr>
        <p:txBody>
          <a:bodyPr wrap="square" lIns="91440" tIns="45720" rIns="91440" bIns="45720" rtlCol="0" anchor="t">
            <a:spAutoFit/>
          </a:bodyPr>
          <a:lstStyle/>
          <a:p>
            <a:pPr algn="ctr"/>
            <a:r>
              <a:rPr lang="es-DO" sz="1600" b="1" kern="1200">
                <a:solidFill>
                  <a:srgbClr val="090909"/>
                </a:solidFill>
                <a:latin typeface="+mj-lt"/>
                <a:ea typeface="+mn-ea"/>
                <a:cs typeface="Times New Roman"/>
              </a:rPr>
              <a:t>Sherli Martinez</a:t>
            </a:r>
          </a:p>
          <a:p>
            <a:pPr algn="ctr"/>
            <a:r>
              <a:rPr lang="es-DO" sz="1600" b="1" err="1">
                <a:solidFill>
                  <a:srgbClr val="090909"/>
                </a:solidFill>
                <a:latin typeface="+mj-lt"/>
                <a:cs typeface="Times New Roman"/>
              </a:rPr>
              <a:t>Supv</a:t>
            </a:r>
            <a:r>
              <a:rPr lang="es-DO" sz="1600" b="1">
                <a:solidFill>
                  <a:srgbClr val="090909"/>
                </a:solidFill>
                <a:latin typeface="+mj-lt"/>
                <a:cs typeface="Times New Roman"/>
              </a:rPr>
              <a:t>, </a:t>
            </a:r>
            <a:r>
              <a:rPr lang="es-DO" sz="1600" b="1" err="1">
                <a:solidFill>
                  <a:srgbClr val="090909"/>
                </a:solidFill>
                <a:latin typeface="+mj-lt"/>
                <a:cs typeface="Times New Roman"/>
              </a:rPr>
              <a:t>Manufacturing</a:t>
            </a:r>
            <a:endParaRPr lang="es-DO" sz="1600" b="1">
              <a:solidFill>
                <a:srgbClr val="090909"/>
              </a:solidFill>
              <a:latin typeface="+mj-lt"/>
              <a:cs typeface="Times New Roman"/>
            </a:endParaRPr>
          </a:p>
        </p:txBody>
      </p:sp>
      <p:sp>
        <p:nvSpPr>
          <p:cNvPr id="65" name="TextBox 64">
            <a:extLst>
              <a:ext uri="{FF2B5EF4-FFF2-40B4-BE49-F238E27FC236}">
                <a16:creationId xmlns:a16="http://schemas.microsoft.com/office/drawing/2014/main" id="{B07481CB-3164-B563-F79C-345C2F9ADC19}"/>
              </a:ext>
            </a:extLst>
          </p:cNvPr>
          <p:cNvSpPr txBox="1"/>
          <p:nvPr/>
        </p:nvSpPr>
        <p:spPr>
          <a:xfrm>
            <a:off x="807303" y="4908469"/>
            <a:ext cx="2072823" cy="584775"/>
          </a:xfrm>
          <a:prstGeom prst="rect">
            <a:avLst/>
          </a:prstGeom>
          <a:noFill/>
        </p:spPr>
        <p:txBody>
          <a:bodyPr wrap="square" lIns="91440" tIns="45720" rIns="91440" bIns="45720" rtlCol="0" anchor="t">
            <a:spAutoFit/>
          </a:bodyPr>
          <a:lstStyle/>
          <a:p>
            <a:pPr algn="ctr"/>
            <a:r>
              <a:rPr lang="es-DO" sz="1600" b="1">
                <a:solidFill>
                  <a:srgbClr val="090909"/>
                </a:solidFill>
                <a:latin typeface="+mj-lt"/>
                <a:cs typeface="Times New Roman"/>
              </a:rPr>
              <a:t>Edwin Calderon </a:t>
            </a:r>
            <a:endParaRPr lang="es-DO" sz="1600" b="1" kern="1200">
              <a:solidFill>
                <a:srgbClr val="090909"/>
              </a:solidFill>
              <a:highlight>
                <a:srgbClr val="FFFF00"/>
              </a:highlight>
              <a:latin typeface="+mj-lt"/>
              <a:ea typeface="Calibri Light"/>
              <a:cs typeface="Times New Roman"/>
            </a:endParaRPr>
          </a:p>
          <a:p>
            <a:pPr algn="ctr"/>
            <a:r>
              <a:rPr lang="es-DO" sz="1600" b="1">
                <a:solidFill>
                  <a:srgbClr val="090909"/>
                </a:solidFill>
                <a:latin typeface="+mj-lt"/>
                <a:cs typeface="Times New Roman"/>
              </a:rPr>
              <a:t>Sr </a:t>
            </a:r>
            <a:r>
              <a:rPr lang="es-DO" sz="1600" b="1" err="1">
                <a:solidFill>
                  <a:srgbClr val="090909"/>
                </a:solidFill>
                <a:latin typeface="+mj-lt"/>
                <a:cs typeface="Times New Roman"/>
              </a:rPr>
              <a:t>Supv</a:t>
            </a:r>
            <a:r>
              <a:rPr lang="es-DO" sz="1600" b="1">
                <a:solidFill>
                  <a:srgbClr val="090909"/>
                </a:solidFill>
                <a:latin typeface="+mj-lt"/>
                <a:cs typeface="Times New Roman"/>
              </a:rPr>
              <a:t>, </a:t>
            </a:r>
            <a:r>
              <a:rPr lang="es-DO" sz="1600" b="1" err="1">
                <a:solidFill>
                  <a:srgbClr val="090909"/>
                </a:solidFill>
                <a:latin typeface="+mj-lt"/>
                <a:cs typeface="Times New Roman"/>
              </a:rPr>
              <a:t>Manufacturing</a:t>
            </a:r>
            <a:endParaRPr lang="es-DO" sz="1600" b="1">
              <a:solidFill>
                <a:srgbClr val="090909"/>
              </a:solidFill>
              <a:latin typeface="+mj-lt"/>
              <a:cs typeface="Times New Roman"/>
            </a:endParaRPr>
          </a:p>
        </p:txBody>
      </p:sp>
      <p:sp>
        <p:nvSpPr>
          <p:cNvPr id="67" name="TextBox 66">
            <a:extLst>
              <a:ext uri="{FF2B5EF4-FFF2-40B4-BE49-F238E27FC236}">
                <a16:creationId xmlns:a16="http://schemas.microsoft.com/office/drawing/2014/main" id="{1A056ED0-C1EB-CD6A-9FC6-16E1A7183C29}"/>
              </a:ext>
            </a:extLst>
          </p:cNvPr>
          <p:cNvSpPr txBox="1"/>
          <p:nvPr/>
        </p:nvSpPr>
        <p:spPr>
          <a:xfrm>
            <a:off x="4832598" y="8118714"/>
            <a:ext cx="2218280" cy="584775"/>
          </a:xfrm>
          <a:prstGeom prst="rect">
            <a:avLst/>
          </a:prstGeom>
          <a:noFill/>
        </p:spPr>
        <p:txBody>
          <a:bodyPr wrap="square" lIns="91440" tIns="45720" rIns="91440" bIns="45720" rtlCol="0" anchor="t">
            <a:spAutoFit/>
          </a:bodyPr>
          <a:lstStyle/>
          <a:p>
            <a:pPr algn="ctr"/>
            <a:r>
              <a:rPr lang="es-DO" sz="1600" b="1">
                <a:solidFill>
                  <a:schemeClr val="bg1"/>
                </a:solidFill>
                <a:latin typeface="+mj-lt"/>
                <a:cs typeface="Times New Roman"/>
              </a:rPr>
              <a:t>Celso Cespedes Rosario</a:t>
            </a:r>
          </a:p>
          <a:p>
            <a:pPr algn="ctr"/>
            <a:r>
              <a:rPr lang="es-DO" sz="1600" b="1" kern="1200">
                <a:solidFill>
                  <a:schemeClr val="bg1"/>
                </a:solidFill>
                <a:latin typeface="+mj-lt"/>
                <a:cs typeface="Times New Roman"/>
              </a:rPr>
              <a:t>Sr Supervisor, </a:t>
            </a:r>
            <a:r>
              <a:rPr lang="es-DO" sz="1600" b="1" kern="1200" err="1">
                <a:solidFill>
                  <a:schemeClr val="bg1"/>
                </a:solidFill>
                <a:latin typeface="+mj-lt"/>
                <a:cs typeface="Times New Roman"/>
              </a:rPr>
              <a:t>Quality</a:t>
            </a:r>
            <a:endParaRPr lang="es-DO" sz="1600" b="1" kern="1200">
              <a:solidFill>
                <a:schemeClr val="bg1"/>
              </a:solidFill>
              <a:latin typeface="+mj-lt"/>
              <a:cs typeface="Times New Roman"/>
            </a:endParaRPr>
          </a:p>
        </p:txBody>
      </p:sp>
      <p:sp>
        <p:nvSpPr>
          <p:cNvPr id="68" name="TextBox 67">
            <a:extLst>
              <a:ext uri="{FF2B5EF4-FFF2-40B4-BE49-F238E27FC236}">
                <a16:creationId xmlns:a16="http://schemas.microsoft.com/office/drawing/2014/main" id="{662F4841-4A60-552E-F546-73E17218C063}"/>
              </a:ext>
            </a:extLst>
          </p:cNvPr>
          <p:cNvSpPr txBox="1"/>
          <p:nvPr/>
        </p:nvSpPr>
        <p:spPr>
          <a:xfrm>
            <a:off x="797879" y="8244047"/>
            <a:ext cx="2062072" cy="830997"/>
          </a:xfrm>
          <a:prstGeom prst="rect">
            <a:avLst/>
          </a:prstGeom>
          <a:noFill/>
        </p:spPr>
        <p:txBody>
          <a:bodyPr wrap="square" lIns="91440" tIns="45720" rIns="91440" bIns="45720" rtlCol="0" anchor="t">
            <a:spAutoFit/>
          </a:bodyPr>
          <a:lstStyle/>
          <a:p>
            <a:pPr algn="ctr"/>
            <a:r>
              <a:rPr lang="es-DO" sz="1600" b="1" kern="1200">
                <a:solidFill>
                  <a:schemeClr val="bg1"/>
                </a:solidFill>
                <a:latin typeface="+mj-lt"/>
                <a:ea typeface="+mn-ea"/>
                <a:cs typeface="Times New Roman"/>
              </a:rPr>
              <a:t>María Diaz Rodriguez</a:t>
            </a:r>
          </a:p>
          <a:p>
            <a:pPr algn="ctr"/>
            <a:r>
              <a:rPr lang="en-US" sz="1600" b="1">
                <a:solidFill>
                  <a:schemeClr val="bg1"/>
                </a:solidFill>
                <a:latin typeface="+mj-lt"/>
                <a:cs typeface="Times New Roman"/>
              </a:rPr>
              <a:t>Specialist, Supplier Quality</a:t>
            </a:r>
          </a:p>
        </p:txBody>
      </p:sp>
      <p:sp>
        <p:nvSpPr>
          <p:cNvPr id="70" name="TextBox 69">
            <a:extLst>
              <a:ext uri="{FF2B5EF4-FFF2-40B4-BE49-F238E27FC236}">
                <a16:creationId xmlns:a16="http://schemas.microsoft.com/office/drawing/2014/main" id="{65A4330D-8882-4C82-A46B-B4867B82E735}"/>
              </a:ext>
            </a:extLst>
          </p:cNvPr>
          <p:cNvSpPr txBox="1"/>
          <p:nvPr/>
        </p:nvSpPr>
        <p:spPr>
          <a:xfrm>
            <a:off x="3068934" y="9103599"/>
            <a:ext cx="4595507" cy="1191816"/>
          </a:xfrm>
          <a:prstGeom prst="roundRect">
            <a:avLst/>
          </a:prstGeom>
          <a:noFill/>
          <a:ln w="19050">
            <a:solidFill>
              <a:schemeClr val="accent5">
                <a:lumMod val="60000"/>
                <a:lumOff val="40000"/>
              </a:schemeClr>
            </a:solidFill>
          </a:ln>
        </p:spPr>
        <p:txBody>
          <a:bodyPr wrap="square" lIns="91440" tIns="45720" rIns="91440" bIns="45720" rtlCol="0" anchor="t">
            <a:spAutoFit/>
          </a:bodyPr>
          <a:lstStyle/>
          <a:p>
            <a:pPr algn="ctr"/>
            <a:r>
              <a:rPr lang="es-DO" sz="3200" b="1" i="1">
                <a:solidFill>
                  <a:schemeClr val="bg1"/>
                </a:solidFill>
                <a:latin typeface="+mj-lt"/>
                <a:cs typeface="Times New Roman"/>
              </a:rPr>
              <a:t>Aquí es donde tu trabajo hace la diferencia</a:t>
            </a:r>
            <a:endParaRPr lang="es-DO" sz="3200" b="1" i="1" kern="1200">
              <a:solidFill>
                <a:schemeClr val="bg1"/>
              </a:solidFill>
              <a:latin typeface="+mj-lt"/>
              <a:cs typeface="Times New Roman"/>
            </a:endParaRPr>
          </a:p>
        </p:txBody>
      </p:sp>
      <p:pic>
        <p:nvPicPr>
          <p:cNvPr id="2" name="Picture 1" descr="A person in a white shirt&#10;&#10;Description automatically generated">
            <a:extLst>
              <a:ext uri="{FF2B5EF4-FFF2-40B4-BE49-F238E27FC236}">
                <a16:creationId xmlns:a16="http://schemas.microsoft.com/office/drawing/2014/main" id="{5E2BDAD3-ABA0-67B6-D109-CF1737790C33}"/>
              </a:ext>
            </a:extLst>
          </p:cNvPr>
          <p:cNvPicPr>
            <a:picLocks noChangeAspect="1"/>
          </p:cNvPicPr>
          <p:nvPr/>
        </p:nvPicPr>
        <p:blipFill rotWithShape="1">
          <a:blip r:embed="rId5">
            <a:extLst>
              <a:ext uri="{28A0092B-C50C-407E-A947-70E740481C1C}">
                <a14:useLocalDpi xmlns:a14="http://schemas.microsoft.com/office/drawing/2010/main" val="0"/>
              </a:ext>
            </a:extLst>
          </a:blip>
          <a:srcRect t="17778"/>
          <a:stretch/>
        </p:blipFill>
        <p:spPr>
          <a:xfrm>
            <a:off x="1108933" y="2489189"/>
            <a:ext cx="1741595" cy="2304288"/>
          </a:xfrm>
          <a:prstGeom prst="flowChartProcess">
            <a:avLst/>
          </a:prstGeom>
          <a:ln w="28575" cap="rnd">
            <a:solidFill>
              <a:schemeClr val="tx2"/>
            </a:solidFill>
          </a:ln>
          <a:effectLst/>
        </p:spPr>
      </p:pic>
      <p:pic>
        <p:nvPicPr>
          <p:cNvPr id="3" name="Picture 2" descr="A person smiling at camera&#10;&#10;Description automatically generated">
            <a:extLst>
              <a:ext uri="{FF2B5EF4-FFF2-40B4-BE49-F238E27FC236}">
                <a16:creationId xmlns:a16="http://schemas.microsoft.com/office/drawing/2014/main" id="{76109892-8AC2-47A6-6F49-F4FFAD91A530}"/>
              </a:ext>
            </a:extLst>
          </p:cNvPr>
          <p:cNvPicPr>
            <a:picLocks noChangeAspect="1"/>
          </p:cNvPicPr>
          <p:nvPr/>
        </p:nvPicPr>
        <p:blipFill rotWithShape="1">
          <a:blip r:embed="rId6">
            <a:extLst>
              <a:ext uri="{28A0092B-C50C-407E-A947-70E740481C1C}">
                <a14:useLocalDpi xmlns:a14="http://schemas.microsoft.com/office/drawing/2010/main" val="0"/>
              </a:ext>
            </a:extLst>
          </a:blip>
          <a:srcRect t="19737"/>
          <a:stretch/>
        </p:blipFill>
        <p:spPr>
          <a:xfrm>
            <a:off x="5208996" y="2489189"/>
            <a:ext cx="1616505" cy="2304288"/>
          </a:xfrm>
          <a:prstGeom prst="flowChartProcess">
            <a:avLst/>
          </a:prstGeom>
          <a:solidFill>
            <a:schemeClr val="bg1"/>
          </a:solidFill>
          <a:ln w="28575" cap="rnd">
            <a:solidFill>
              <a:schemeClr val="tx2"/>
            </a:solidFill>
          </a:ln>
          <a:effectLst/>
        </p:spPr>
      </p:pic>
    </p:spTree>
    <p:extLst>
      <p:ext uri="{BB962C8B-B14F-4D97-AF65-F5344CB8AC3E}">
        <p14:creationId xmlns:p14="http://schemas.microsoft.com/office/powerpoint/2010/main" val="2739932921"/>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Wave 62">
            <a:extLst>
              <a:ext uri="{FF2B5EF4-FFF2-40B4-BE49-F238E27FC236}">
                <a16:creationId xmlns:a16="http://schemas.microsoft.com/office/drawing/2014/main" id="{42770908-A735-CE1F-A4D0-5F36CA37290D}"/>
              </a:ext>
            </a:extLst>
          </p:cNvPr>
          <p:cNvSpPr/>
          <p:nvPr/>
        </p:nvSpPr>
        <p:spPr>
          <a:xfrm>
            <a:off x="29609" y="6548031"/>
            <a:ext cx="7772400" cy="4558586"/>
          </a:xfrm>
          <a:prstGeom prst="wave">
            <a:avLst/>
          </a:prstGeom>
          <a:solidFill>
            <a:srgbClr val="001A75"/>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3A1084E6-A6C6-83EA-A777-EEA1E97A1C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56" y="347825"/>
            <a:ext cx="1453568" cy="1453568"/>
          </a:xfrm>
          <a:prstGeom prst="rect">
            <a:avLst/>
          </a:prstGeom>
        </p:spPr>
      </p:pic>
      <p:sp>
        <p:nvSpPr>
          <p:cNvPr id="18" name="TextBox 17">
            <a:extLst>
              <a:ext uri="{FF2B5EF4-FFF2-40B4-BE49-F238E27FC236}">
                <a16:creationId xmlns:a16="http://schemas.microsoft.com/office/drawing/2014/main" id="{6DF3C664-4D8F-4243-726C-368E1ECE7E26}"/>
              </a:ext>
            </a:extLst>
          </p:cNvPr>
          <p:cNvSpPr txBox="1"/>
          <p:nvPr/>
        </p:nvSpPr>
        <p:spPr>
          <a:xfrm>
            <a:off x="4388651" y="1525819"/>
            <a:ext cx="2893325" cy="338554"/>
          </a:xfrm>
          <a:prstGeom prst="rect">
            <a:avLst/>
          </a:prstGeom>
          <a:noFill/>
        </p:spPr>
        <p:txBody>
          <a:bodyPr wrap="square" lIns="91440" tIns="45720" rIns="91440" bIns="45720" rtlCol="0" anchor="t">
            <a:spAutoFit/>
          </a:bodyPr>
          <a:lstStyle/>
          <a:p>
            <a:pPr algn="ctr"/>
            <a:r>
              <a:rPr lang="en-US" sz="1600">
                <a:solidFill>
                  <a:schemeClr val="bg1"/>
                </a:solidFill>
                <a:latin typeface="Abadi"/>
              </a:rPr>
              <a:t>MAY</a:t>
            </a:r>
            <a:r>
              <a:rPr lang="en-US" sz="1600">
                <a:solidFill>
                  <a:schemeClr val="bg1"/>
                </a:solidFill>
                <a:highlight>
                  <a:srgbClr val="FFFF00"/>
                </a:highlight>
                <a:latin typeface="Abadi"/>
              </a:rPr>
              <a:t>O – AGOSTO</a:t>
            </a:r>
            <a:r>
              <a:rPr lang="en-US" sz="1600">
                <a:solidFill>
                  <a:schemeClr val="bg1"/>
                </a:solidFill>
                <a:latin typeface="Abadi"/>
              </a:rPr>
              <a:t> 2023</a:t>
            </a:r>
          </a:p>
        </p:txBody>
      </p:sp>
      <p:sp>
        <p:nvSpPr>
          <p:cNvPr id="45" name="TextBox 44">
            <a:extLst>
              <a:ext uri="{FF2B5EF4-FFF2-40B4-BE49-F238E27FC236}">
                <a16:creationId xmlns:a16="http://schemas.microsoft.com/office/drawing/2014/main" id="{06647ACF-83E9-3483-7525-EC1EC73C50DA}"/>
              </a:ext>
            </a:extLst>
          </p:cNvPr>
          <p:cNvSpPr txBox="1"/>
          <p:nvPr/>
        </p:nvSpPr>
        <p:spPr>
          <a:xfrm>
            <a:off x="2859730" y="4767276"/>
            <a:ext cx="2052940" cy="584775"/>
          </a:xfrm>
          <a:prstGeom prst="rect">
            <a:avLst/>
          </a:prstGeom>
          <a:noFill/>
        </p:spPr>
        <p:txBody>
          <a:bodyPr wrap="square" rtlCol="0">
            <a:spAutoFit/>
          </a:bodyPr>
          <a:lstStyle/>
          <a:p>
            <a:pPr algn="ctr"/>
            <a:r>
              <a:rPr lang="es-DO" sz="1600" b="1">
                <a:solidFill>
                  <a:srgbClr val="090909"/>
                </a:solidFill>
                <a:highlight>
                  <a:srgbClr val="FFFF00"/>
                </a:highlight>
                <a:latin typeface="+mj-lt"/>
                <a:cs typeface="Times New Roman" panose="02020603050405020304" pitchFamily="18" charset="0"/>
              </a:rPr>
              <a:t>Margernys Javier</a:t>
            </a:r>
          </a:p>
          <a:p>
            <a:pPr algn="ctr"/>
            <a:r>
              <a:rPr lang="es-DO" sz="1600" b="1">
                <a:solidFill>
                  <a:srgbClr val="090909"/>
                </a:solidFill>
                <a:highlight>
                  <a:srgbClr val="FFFF00"/>
                </a:highlight>
                <a:latin typeface="+mj-lt"/>
                <a:cs typeface="Times New Roman" panose="02020603050405020304" pitchFamily="18" charset="0"/>
              </a:rPr>
              <a:t>HR Business </a:t>
            </a:r>
            <a:r>
              <a:rPr lang="es-DO" sz="1600" b="1" err="1">
                <a:solidFill>
                  <a:srgbClr val="090909"/>
                </a:solidFill>
                <a:highlight>
                  <a:srgbClr val="FFFF00"/>
                </a:highlight>
                <a:latin typeface="+mj-lt"/>
                <a:cs typeface="Times New Roman" panose="02020603050405020304" pitchFamily="18" charset="0"/>
              </a:rPr>
              <a:t>Partner</a:t>
            </a:r>
            <a:endParaRPr lang="es-DO" sz="1600" b="1">
              <a:solidFill>
                <a:srgbClr val="090909"/>
              </a:solidFill>
              <a:highlight>
                <a:srgbClr val="FFFF00"/>
              </a:highlight>
              <a:latin typeface="+mj-lt"/>
              <a:cs typeface="Times New Roman" panose="02020603050405020304" pitchFamily="18" charset="0"/>
            </a:endParaRPr>
          </a:p>
        </p:txBody>
      </p:sp>
      <p:sp>
        <p:nvSpPr>
          <p:cNvPr id="64" name="TextBox 63">
            <a:extLst>
              <a:ext uri="{FF2B5EF4-FFF2-40B4-BE49-F238E27FC236}">
                <a16:creationId xmlns:a16="http://schemas.microsoft.com/office/drawing/2014/main" id="{DAA27ACF-03E6-9A8B-0E20-3757436E5AB1}"/>
              </a:ext>
            </a:extLst>
          </p:cNvPr>
          <p:cNvSpPr txBox="1"/>
          <p:nvPr/>
        </p:nvSpPr>
        <p:spPr>
          <a:xfrm>
            <a:off x="2839847" y="8097850"/>
            <a:ext cx="2072823" cy="584775"/>
          </a:xfrm>
          <a:prstGeom prst="rect">
            <a:avLst/>
          </a:prstGeom>
          <a:noFill/>
        </p:spPr>
        <p:txBody>
          <a:bodyPr wrap="square" lIns="91440" tIns="45720" rIns="91440" bIns="45720" rtlCol="0" anchor="t">
            <a:spAutoFit/>
          </a:bodyPr>
          <a:lstStyle/>
          <a:p>
            <a:pPr algn="ctr"/>
            <a:r>
              <a:rPr lang="es-DO" sz="1600" b="1">
                <a:solidFill>
                  <a:schemeClr val="bg1"/>
                </a:solidFill>
                <a:highlight>
                  <a:srgbClr val="FFFF00"/>
                </a:highlight>
                <a:latin typeface="+mj-lt"/>
                <a:cs typeface="Times New Roman"/>
              </a:rPr>
              <a:t>Laura Hernández</a:t>
            </a:r>
            <a:endParaRPr lang="es-DO" sz="1600" b="1" kern="1200">
              <a:solidFill>
                <a:schemeClr val="bg1"/>
              </a:solidFill>
              <a:highlight>
                <a:srgbClr val="FFFF00"/>
              </a:highlight>
              <a:latin typeface="+mj-lt"/>
              <a:ea typeface="+mn-ea"/>
              <a:cs typeface="Times New Roman" panose="02020603050405020304" pitchFamily="18" charset="0"/>
            </a:endParaRPr>
          </a:p>
          <a:p>
            <a:pPr algn="ctr"/>
            <a:r>
              <a:rPr lang="es-DO" sz="1600" b="1" kern="1200" err="1">
                <a:solidFill>
                  <a:schemeClr val="bg1"/>
                </a:solidFill>
                <a:highlight>
                  <a:srgbClr val="FFFF00"/>
                </a:highlight>
                <a:latin typeface="+mj-lt"/>
                <a:cs typeface="Times New Roman"/>
              </a:rPr>
              <a:t>Buyer</a:t>
            </a:r>
            <a:endParaRPr lang="es-DO" sz="1600" b="1" kern="1200">
              <a:solidFill>
                <a:schemeClr val="bg1"/>
              </a:solidFill>
              <a:highlight>
                <a:srgbClr val="FFFF00"/>
              </a:highlight>
              <a:latin typeface="+mj-lt"/>
              <a:cs typeface="Times New Roman"/>
            </a:endParaRPr>
          </a:p>
        </p:txBody>
      </p:sp>
      <p:sp>
        <p:nvSpPr>
          <p:cNvPr id="65" name="TextBox 64">
            <a:extLst>
              <a:ext uri="{FF2B5EF4-FFF2-40B4-BE49-F238E27FC236}">
                <a16:creationId xmlns:a16="http://schemas.microsoft.com/office/drawing/2014/main" id="{B07481CB-3164-B563-F79C-345C2F9ADC19}"/>
              </a:ext>
            </a:extLst>
          </p:cNvPr>
          <p:cNvSpPr txBox="1"/>
          <p:nvPr/>
        </p:nvSpPr>
        <p:spPr>
          <a:xfrm>
            <a:off x="202317" y="4762272"/>
            <a:ext cx="2072823" cy="584775"/>
          </a:xfrm>
          <a:prstGeom prst="rect">
            <a:avLst/>
          </a:prstGeom>
          <a:noFill/>
        </p:spPr>
        <p:txBody>
          <a:bodyPr wrap="square" rtlCol="0">
            <a:spAutoFit/>
          </a:bodyPr>
          <a:lstStyle/>
          <a:p>
            <a:pPr algn="ctr"/>
            <a:r>
              <a:rPr lang="es-DO" sz="1600" b="1" kern="1200">
                <a:solidFill>
                  <a:srgbClr val="090909"/>
                </a:solidFill>
                <a:highlight>
                  <a:srgbClr val="FFFF00"/>
                </a:highlight>
                <a:latin typeface="+mj-lt"/>
                <a:ea typeface="+mn-ea"/>
                <a:cs typeface="Times New Roman" panose="02020603050405020304" pitchFamily="18" charset="0"/>
              </a:rPr>
              <a:t>George Matos </a:t>
            </a:r>
            <a:r>
              <a:rPr lang="es-DO" sz="1600" b="1" kern="1200" err="1">
                <a:solidFill>
                  <a:srgbClr val="090909"/>
                </a:solidFill>
                <a:highlight>
                  <a:srgbClr val="FFFF00"/>
                </a:highlight>
                <a:latin typeface="+mj-lt"/>
                <a:ea typeface="+mn-ea"/>
                <a:cs typeface="Times New Roman" panose="02020603050405020304" pitchFamily="18" charset="0"/>
              </a:rPr>
              <a:t>Matos</a:t>
            </a:r>
            <a:endParaRPr lang="es-DO" sz="1600" b="1" kern="1200">
              <a:solidFill>
                <a:srgbClr val="090909"/>
              </a:solidFill>
              <a:highlight>
                <a:srgbClr val="FFFF00"/>
              </a:highlight>
              <a:latin typeface="+mj-lt"/>
              <a:ea typeface="+mn-ea"/>
              <a:cs typeface="Times New Roman" panose="02020603050405020304" pitchFamily="18" charset="0"/>
            </a:endParaRPr>
          </a:p>
          <a:p>
            <a:pPr algn="ctr"/>
            <a:r>
              <a:rPr lang="es-DO" sz="1600" b="1" err="1">
                <a:solidFill>
                  <a:srgbClr val="090909"/>
                </a:solidFill>
                <a:highlight>
                  <a:srgbClr val="FFFF00"/>
                </a:highlight>
                <a:latin typeface="+mj-lt"/>
                <a:cs typeface="Times New Roman" panose="02020603050405020304" pitchFamily="18" charset="0"/>
              </a:rPr>
              <a:t>Engineer</a:t>
            </a:r>
            <a:r>
              <a:rPr lang="es-DO" sz="1600" b="1">
                <a:solidFill>
                  <a:srgbClr val="090909"/>
                </a:solidFill>
                <a:highlight>
                  <a:srgbClr val="FFFF00"/>
                </a:highlight>
                <a:latin typeface="+mj-lt"/>
                <a:cs typeface="Times New Roman" panose="02020603050405020304" pitchFamily="18" charset="0"/>
              </a:rPr>
              <a:t>, Software</a:t>
            </a:r>
          </a:p>
        </p:txBody>
      </p:sp>
      <p:sp>
        <p:nvSpPr>
          <p:cNvPr id="67" name="TextBox 66">
            <a:extLst>
              <a:ext uri="{FF2B5EF4-FFF2-40B4-BE49-F238E27FC236}">
                <a16:creationId xmlns:a16="http://schemas.microsoft.com/office/drawing/2014/main" id="{1A056ED0-C1EB-CD6A-9FC6-16E1A7183C29}"/>
              </a:ext>
            </a:extLst>
          </p:cNvPr>
          <p:cNvSpPr txBox="1"/>
          <p:nvPr/>
        </p:nvSpPr>
        <p:spPr>
          <a:xfrm>
            <a:off x="5521252" y="4762272"/>
            <a:ext cx="2072823" cy="584775"/>
          </a:xfrm>
          <a:prstGeom prst="rect">
            <a:avLst/>
          </a:prstGeom>
          <a:noFill/>
        </p:spPr>
        <p:txBody>
          <a:bodyPr wrap="square" lIns="91440" tIns="45720" rIns="91440" bIns="45720" rtlCol="0" anchor="t">
            <a:spAutoFit/>
          </a:bodyPr>
          <a:lstStyle/>
          <a:p>
            <a:pPr algn="ctr"/>
            <a:r>
              <a:rPr lang="es-DO" sz="1600" b="1" kern="1200">
                <a:solidFill>
                  <a:srgbClr val="090909"/>
                </a:solidFill>
                <a:highlight>
                  <a:srgbClr val="FFFF00"/>
                </a:highlight>
                <a:latin typeface="+mj-lt"/>
                <a:ea typeface="+mn-ea"/>
                <a:cs typeface="Times New Roman"/>
              </a:rPr>
              <a:t>Mayelin Aquino</a:t>
            </a:r>
            <a:endParaRPr lang="es-DO" sz="1600" b="1" kern="1200">
              <a:solidFill>
                <a:srgbClr val="090909"/>
              </a:solidFill>
              <a:highlight>
                <a:srgbClr val="FFFF00"/>
              </a:highlight>
              <a:latin typeface="+mj-lt"/>
              <a:ea typeface="+mn-ea"/>
              <a:cs typeface="Times New Roman" panose="02020603050405020304" pitchFamily="18" charset="0"/>
            </a:endParaRPr>
          </a:p>
          <a:p>
            <a:pPr algn="ctr"/>
            <a:r>
              <a:rPr lang="en-US" sz="1600" b="1" kern="1200">
                <a:solidFill>
                  <a:srgbClr val="090909"/>
                </a:solidFill>
                <a:highlight>
                  <a:srgbClr val="FFFF00"/>
                </a:highlight>
                <a:latin typeface="+mj-lt"/>
                <a:cs typeface="Times New Roman"/>
              </a:rPr>
              <a:t>Planner/Buyer</a:t>
            </a:r>
          </a:p>
        </p:txBody>
      </p:sp>
      <p:sp>
        <p:nvSpPr>
          <p:cNvPr id="69" name="TextBox 68">
            <a:extLst>
              <a:ext uri="{FF2B5EF4-FFF2-40B4-BE49-F238E27FC236}">
                <a16:creationId xmlns:a16="http://schemas.microsoft.com/office/drawing/2014/main" id="{75D97D7E-2DB3-1831-36BD-2C81DB5ECB5E}"/>
              </a:ext>
            </a:extLst>
          </p:cNvPr>
          <p:cNvSpPr txBox="1"/>
          <p:nvPr/>
        </p:nvSpPr>
        <p:spPr>
          <a:xfrm>
            <a:off x="5704017" y="8097850"/>
            <a:ext cx="1707292" cy="584775"/>
          </a:xfrm>
          <a:prstGeom prst="rect">
            <a:avLst/>
          </a:prstGeom>
          <a:noFill/>
        </p:spPr>
        <p:txBody>
          <a:bodyPr wrap="square" rtlCol="0">
            <a:spAutoFit/>
          </a:bodyPr>
          <a:lstStyle/>
          <a:p>
            <a:pPr algn="ctr"/>
            <a:r>
              <a:rPr lang="es-DO" sz="1600" b="1">
                <a:solidFill>
                  <a:schemeClr val="bg1"/>
                </a:solidFill>
                <a:highlight>
                  <a:srgbClr val="FFFF00"/>
                </a:highlight>
                <a:latin typeface="+mj-lt"/>
                <a:cs typeface="Times New Roman" panose="02020603050405020304" pitchFamily="18" charset="0"/>
              </a:rPr>
              <a:t>Yavexia Suarez</a:t>
            </a:r>
          </a:p>
          <a:p>
            <a:pPr algn="ctr"/>
            <a:r>
              <a:rPr lang="es-DO" sz="1600" b="1">
                <a:solidFill>
                  <a:schemeClr val="bg1"/>
                </a:solidFill>
                <a:highlight>
                  <a:srgbClr val="FFFF00"/>
                </a:highlight>
                <a:latin typeface="+mj-lt"/>
                <a:cs typeface="Times New Roman" panose="02020603050405020304" pitchFamily="18" charset="0"/>
              </a:rPr>
              <a:t>EHS Manager</a:t>
            </a:r>
          </a:p>
        </p:txBody>
      </p:sp>
      <p:pic>
        <p:nvPicPr>
          <p:cNvPr id="2" name="Picture 1">
            <a:extLst>
              <a:ext uri="{FF2B5EF4-FFF2-40B4-BE49-F238E27FC236}">
                <a16:creationId xmlns:a16="http://schemas.microsoft.com/office/drawing/2014/main" id="{87A441F7-537B-64AC-F203-EE0DF366D252}"/>
              </a:ext>
            </a:extLst>
          </p:cNvPr>
          <p:cNvPicPr>
            <a:picLocks noChangeAspect="1"/>
          </p:cNvPicPr>
          <p:nvPr/>
        </p:nvPicPr>
        <p:blipFill>
          <a:blip r:embed="rId5">
            <a:extLst>
              <a:ext uri="{28A0092B-C50C-407E-A947-70E740481C1C}">
                <a14:useLocalDpi xmlns:a14="http://schemas.microsoft.com/office/drawing/2010/main" val="0"/>
              </a:ext>
            </a:extLst>
          </a:blip>
          <a:srcRect l="10254" r="10254"/>
          <a:stretch/>
        </p:blipFill>
        <p:spPr>
          <a:xfrm>
            <a:off x="202317" y="2570897"/>
            <a:ext cx="2072823" cy="2057664"/>
          </a:xfrm>
          <a:prstGeom prst="flowChartProcess">
            <a:avLst/>
          </a:prstGeom>
          <a:solidFill>
            <a:schemeClr val="bg1"/>
          </a:solidFill>
          <a:ln w="28575" cap="rnd">
            <a:solidFill>
              <a:schemeClr val="tx2"/>
            </a:solidFill>
          </a:ln>
          <a:effectLst/>
        </p:spPr>
      </p:pic>
      <p:pic>
        <p:nvPicPr>
          <p:cNvPr id="3" name="Picture 2">
            <a:extLst>
              <a:ext uri="{FF2B5EF4-FFF2-40B4-BE49-F238E27FC236}">
                <a16:creationId xmlns:a16="http://schemas.microsoft.com/office/drawing/2014/main" id="{91462871-9384-5C81-EAC8-101A20431C13}"/>
              </a:ext>
            </a:extLst>
          </p:cNvPr>
          <p:cNvPicPr>
            <a:picLocks noChangeAspect="1"/>
          </p:cNvPicPr>
          <p:nvPr/>
        </p:nvPicPr>
        <p:blipFill>
          <a:blip r:embed="rId6">
            <a:extLst>
              <a:ext uri="{28A0092B-C50C-407E-A947-70E740481C1C}">
                <a14:useLocalDpi xmlns:a14="http://schemas.microsoft.com/office/drawing/2010/main" val="0"/>
              </a:ext>
            </a:extLst>
          </a:blip>
          <a:srcRect l="14807" r="14807"/>
          <a:stretch/>
        </p:blipFill>
        <p:spPr>
          <a:xfrm>
            <a:off x="2883984" y="2570897"/>
            <a:ext cx="2043224" cy="2069327"/>
          </a:xfrm>
          <a:prstGeom prst="flowChartProcess">
            <a:avLst/>
          </a:prstGeom>
          <a:solidFill>
            <a:schemeClr val="bg1"/>
          </a:solidFill>
          <a:ln w="28575" cap="rnd">
            <a:solidFill>
              <a:schemeClr val="tx2"/>
            </a:solidFill>
          </a:ln>
          <a:effectLst/>
        </p:spPr>
      </p:pic>
      <p:pic>
        <p:nvPicPr>
          <p:cNvPr id="5" name="Picture 4">
            <a:extLst>
              <a:ext uri="{FF2B5EF4-FFF2-40B4-BE49-F238E27FC236}">
                <a16:creationId xmlns:a16="http://schemas.microsoft.com/office/drawing/2014/main" id="{3C936B0F-8F50-8266-1D15-C2F1C14C639E}"/>
              </a:ext>
            </a:extLst>
          </p:cNvPr>
          <p:cNvPicPr>
            <a:picLocks noChangeAspect="1"/>
          </p:cNvPicPr>
          <p:nvPr/>
        </p:nvPicPr>
        <p:blipFill>
          <a:blip r:embed="rId7">
            <a:extLst>
              <a:ext uri="{28A0092B-C50C-407E-A947-70E740481C1C}">
                <a14:useLocalDpi xmlns:a14="http://schemas.microsoft.com/office/drawing/2010/main" val="0"/>
              </a:ext>
            </a:extLst>
          </a:blip>
          <a:srcRect l="7829" r="7829"/>
          <a:stretch/>
        </p:blipFill>
        <p:spPr>
          <a:xfrm>
            <a:off x="5536052" y="2582561"/>
            <a:ext cx="2043224" cy="2057663"/>
          </a:xfrm>
          <a:prstGeom prst="flowChartProcess">
            <a:avLst/>
          </a:prstGeom>
          <a:solidFill>
            <a:schemeClr val="bg1"/>
          </a:solidFill>
          <a:ln w="28575" cap="rnd">
            <a:solidFill>
              <a:schemeClr val="tx2"/>
            </a:solidFill>
          </a:ln>
          <a:effectLst/>
        </p:spPr>
      </p:pic>
      <p:pic>
        <p:nvPicPr>
          <p:cNvPr id="6" name="Picture 5">
            <a:extLst>
              <a:ext uri="{FF2B5EF4-FFF2-40B4-BE49-F238E27FC236}">
                <a16:creationId xmlns:a16="http://schemas.microsoft.com/office/drawing/2014/main" id="{096B3E9E-C968-36D0-244E-A2F8C8C6B5EF}"/>
              </a:ext>
            </a:extLst>
          </p:cNvPr>
          <p:cNvPicPr>
            <a:picLocks noChangeAspect="1"/>
          </p:cNvPicPr>
          <p:nvPr/>
        </p:nvPicPr>
        <p:blipFill rotWithShape="1">
          <a:blip r:embed="rId8">
            <a:extLst>
              <a:ext uri="{28A0092B-C50C-407E-A947-70E740481C1C}">
                <a14:useLocalDpi xmlns:a14="http://schemas.microsoft.com/office/drawing/2010/main" val="0"/>
              </a:ext>
            </a:extLst>
          </a:blip>
          <a:srcRect l="15095" t="1112" r="10096" b="21625"/>
          <a:stretch/>
        </p:blipFill>
        <p:spPr>
          <a:xfrm>
            <a:off x="269782" y="5924260"/>
            <a:ext cx="2228091" cy="2057663"/>
          </a:xfrm>
          <a:prstGeom prst="flowChartProcess">
            <a:avLst/>
          </a:prstGeom>
          <a:solidFill>
            <a:schemeClr val="bg1"/>
          </a:solidFill>
          <a:ln w="28575" cap="rnd">
            <a:solidFill>
              <a:schemeClr val="tx2"/>
            </a:solidFill>
          </a:ln>
          <a:effectLst/>
        </p:spPr>
      </p:pic>
      <p:sp>
        <p:nvSpPr>
          <p:cNvPr id="7" name="TextBox 6">
            <a:extLst>
              <a:ext uri="{FF2B5EF4-FFF2-40B4-BE49-F238E27FC236}">
                <a16:creationId xmlns:a16="http://schemas.microsoft.com/office/drawing/2014/main" id="{BE0DAF82-C865-DA87-D3CE-1F358BCD11C0}"/>
              </a:ext>
            </a:extLst>
          </p:cNvPr>
          <p:cNvSpPr txBox="1"/>
          <p:nvPr/>
        </p:nvSpPr>
        <p:spPr>
          <a:xfrm>
            <a:off x="253545" y="8097850"/>
            <a:ext cx="1884654" cy="584775"/>
          </a:xfrm>
          <a:prstGeom prst="rect">
            <a:avLst/>
          </a:prstGeom>
          <a:noFill/>
        </p:spPr>
        <p:txBody>
          <a:bodyPr wrap="square" rtlCol="0">
            <a:spAutoFit/>
          </a:bodyPr>
          <a:lstStyle/>
          <a:p>
            <a:pPr algn="ctr"/>
            <a:r>
              <a:rPr lang="es-DO" sz="1600" b="1">
                <a:solidFill>
                  <a:schemeClr val="bg1"/>
                </a:solidFill>
                <a:highlight>
                  <a:srgbClr val="FFFF00"/>
                </a:highlight>
                <a:latin typeface="+mj-lt"/>
                <a:cs typeface="Times New Roman" panose="02020603050405020304" pitchFamily="18" charset="0"/>
              </a:rPr>
              <a:t>Félix Díaz</a:t>
            </a:r>
          </a:p>
          <a:p>
            <a:pPr algn="ctr"/>
            <a:r>
              <a:rPr lang="es-DO" sz="1600" b="1" err="1">
                <a:solidFill>
                  <a:schemeClr val="bg1"/>
                </a:solidFill>
                <a:highlight>
                  <a:srgbClr val="FFFF00"/>
                </a:highlight>
                <a:latin typeface="+mj-lt"/>
                <a:cs typeface="Times New Roman" panose="02020603050405020304" pitchFamily="18" charset="0"/>
              </a:rPr>
              <a:t>Prin</a:t>
            </a:r>
            <a:r>
              <a:rPr lang="es-DO" sz="1600" b="1">
                <a:solidFill>
                  <a:schemeClr val="bg1"/>
                </a:solidFill>
                <a:highlight>
                  <a:srgbClr val="FFFF00"/>
                </a:highlight>
                <a:latin typeface="+mj-lt"/>
                <a:cs typeface="Times New Roman" panose="02020603050405020304" pitchFamily="18" charset="0"/>
              </a:rPr>
              <a:t>. Eng., MFG</a:t>
            </a:r>
            <a:endParaRPr lang="es-DO" sz="1600" b="1" kern="1200">
              <a:solidFill>
                <a:schemeClr val="bg1"/>
              </a:solidFill>
              <a:highlight>
                <a:srgbClr val="FFFF00"/>
              </a:highlight>
              <a:latin typeface="+mj-lt"/>
              <a:ea typeface="+mn-ea"/>
              <a:cs typeface="Times New Roman" panose="02020603050405020304" pitchFamily="18" charset="0"/>
            </a:endParaRPr>
          </a:p>
        </p:txBody>
      </p:sp>
      <p:pic>
        <p:nvPicPr>
          <p:cNvPr id="1026" name="Picture 2">
            <a:extLst>
              <a:ext uri="{FF2B5EF4-FFF2-40B4-BE49-F238E27FC236}">
                <a16:creationId xmlns:a16="http://schemas.microsoft.com/office/drawing/2014/main" id="{90885703-9448-88FD-3F4B-45533579770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91" t="5013" r="6393" b="4233"/>
          <a:stretch/>
        </p:blipFill>
        <p:spPr bwMode="auto">
          <a:xfrm>
            <a:off x="2859731" y="5947219"/>
            <a:ext cx="2067478" cy="2057400"/>
          </a:xfrm>
          <a:prstGeom prst="flowChartProcess">
            <a:avLst/>
          </a:prstGeom>
          <a:solidFill>
            <a:schemeClr val="bg1"/>
          </a:solidFill>
          <a:ln w="28575" cap="rnd">
            <a:solidFill>
              <a:schemeClr val="tx2"/>
            </a:solidFill>
          </a:ln>
          <a:effectLst/>
        </p:spPr>
      </p:pic>
      <p:pic>
        <p:nvPicPr>
          <p:cNvPr id="9" name="Picture 8">
            <a:extLst>
              <a:ext uri="{FF2B5EF4-FFF2-40B4-BE49-F238E27FC236}">
                <a16:creationId xmlns:a16="http://schemas.microsoft.com/office/drawing/2014/main" id="{1314E9A5-570F-79DA-0343-FEA60C7A3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8845" y="5924260"/>
            <a:ext cx="2038551" cy="2057400"/>
          </a:xfrm>
          <a:prstGeom prst="flowChartProcess">
            <a:avLst/>
          </a:prstGeom>
          <a:solidFill>
            <a:schemeClr val="bg1"/>
          </a:solidFill>
          <a:ln w="28575" cap="rnd">
            <a:solidFill>
              <a:schemeClr val="tx2"/>
            </a:solidFill>
          </a:ln>
          <a:effectLst/>
        </p:spPr>
      </p:pic>
      <p:sp>
        <p:nvSpPr>
          <p:cNvPr id="11" name="TextBox 10">
            <a:extLst>
              <a:ext uri="{FF2B5EF4-FFF2-40B4-BE49-F238E27FC236}">
                <a16:creationId xmlns:a16="http://schemas.microsoft.com/office/drawing/2014/main" id="{BC931071-C9C7-ED00-76A2-DB120069F99A}"/>
              </a:ext>
            </a:extLst>
          </p:cNvPr>
          <p:cNvSpPr txBox="1"/>
          <p:nvPr/>
        </p:nvSpPr>
        <p:spPr>
          <a:xfrm>
            <a:off x="3171977" y="9103599"/>
            <a:ext cx="4492464" cy="1191816"/>
          </a:xfrm>
          <a:prstGeom prst="roundRect">
            <a:avLst/>
          </a:prstGeom>
          <a:noFill/>
          <a:ln w="19050">
            <a:solidFill>
              <a:schemeClr val="accent5">
                <a:lumMod val="60000"/>
                <a:lumOff val="40000"/>
              </a:schemeClr>
            </a:solidFill>
          </a:ln>
        </p:spPr>
        <p:txBody>
          <a:bodyPr wrap="square" lIns="91440" tIns="45720" rIns="91440" bIns="45720" rtlCol="0" anchor="t">
            <a:spAutoFit/>
          </a:bodyPr>
          <a:lstStyle/>
          <a:p>
            <a:pPr algn="ctr"/>
            <a:r>
              <a:rPr lang="es-DO" sz="3200" b="1" i="1">
                <a:solidFill>
                  <a:schemeClr val="bg1"/>
                </a:solidFill>
                <a:latin typeface="+mj-lt"/>
                <a:cs typeface="Times New Roman"/>
              </a:rPr>
              <a:t>Aquí es donde tu trabajo hace la diferencia</a:t>
            </a:r>
            <a:endParaRPr lang="es-DO" sz="3200" b="1" i="1" kern="1200">
              <a:solidFill>
                <a:schemeClr val="bg1"/>
              </a:solidFill>
              <a:latin typeface="+mj-lt"/>
              <a:cs typeface="Times New Roman"/>
            </a:endParaRPr>
          </a:p>
        </p:txBody>
      </p:sp>
    </p:spTree>
    <p:extLst>
      <p:ext uri="{BB962C8B-B14F-4D97-AF65-F5344CB8AC3E}">
        <p14:creationId xmlns:p14="http://schemas.microsoft.com/office/powerpoint/2010/main" val="628995712"/>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1703</Words>
  <Application>Microsoft Office PowerPoint</Application>
  <PresentationFormat>Custom</PresentationFormat>
  <Paragraphs>356</Paragraphs>
  <Slides>26</Slides>
  <Notes>3</Notes>
  <HiddenSlides>6</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26</vt:i4>
      </vt:variant>
    </vt:vector>
  </HeadingPairs>
  <TitlesOfParts>
    <vt:vector size="45" baseType="lpstr">
      <vt:lpstr>Abadi</vt:lpstr>
      <vt:lpstr>Aharoni</vt:lpstr>
      <vt:lpstr>Aileron Thin</vt:lpstr>
      <vt:lpstr>Arial</vt:lpstr>
      <vt:lpstr>Arial Black</vt:lpstr>
      <vt:lpstr>Arial Nova Cond</vt:lpstr>
      <vt:lpstr>Bahnschrift SemiBold</vt:lpstr>
      <vt:lpstr>Bahnschrift SemiCondensed</vt:lpstr>
      <vt:lpstr>Bebas Neue</vt:lpstr>
      <vt:lpstr>Calibri</vt:lpstr>
      <vt:lpstr>Calibri Light</vt:lpstr>
      <vt:lpstr>Haettenschweiler</vt:lpstr>
      <vt:lpstr>Inter</vt:lpstr>
      <vt:lpstr>Lato</vt:lpstr>
      <vt:lpstr>Montserrat Bold</vt:lpstr>
      <vt:lpstr>Roboto</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Angelica Sanchez Flaquer</dc:creator>
  <cp:lastModifiedBy>Solis, Danny</cp:lastModifiedBy>
  <cp:revision>30</cp:revision>
  <dcterms:created xsi:type="dcterms:W3CDTF">2023-07-12T23:59:12Z</dcterms:created>
  <dcterms:modified xsi:type="dcterms:W3CDTF">2024-01-11T18:14:43Z</dcterms:modified>
</cp:coreProperties>
</file>